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446" r:id="rId2"/>
    <p:sldId id="257" r:id="rId3"/>
    <p:sldId id="532" r:id="rId4"/>
    <p:sldId id="516" r:id="rId5"/>
    <p:sldId id="544" r:id="rId6"/>
    <p:sldId id="895" r:id="rId7"/>
    <p:sldId id="896" r:id="rId8"/>
    <p:sldId id="929" r:id="rId9"/>
    <p:sldId id="949" r:id="rId10"/>
    <p:sldId id="514" r:id="rId11"/>
    <p:sldId id="461" r:id="rId12"/>
    <p:sldId id="734" r:id="rId13"/>
    <p:sldId id="800" r:id="rId14"/>
    <p:sldId id="801" r:id="rId15"/>
    <p:sldId id="802" r:id="rId16"/>
    <p:sldId id="803" r:id="rId17"/>
    <p:sldId id="804" r:id="rId18"/>
    <p:sldId id="805" r:id="rId19"/>
    <p:sldId id="806" r:id="rId20"/>
    <p:sldId id="807" r:id="rId21"/>
    <p:sldId id="808" r:id="rId22"/>
    <p:sldId id="897" r:id="rId23"/>
    <p:sldId id="898" r:id="rId24"/>
    <p:sldId id="503" r:id="rId25"/>
    <p:sldId id="899" r:id="rId26"/>
    <p:sldId id="494" r:id="rId27"/>
    <p:sldId id="744" r:id="rId28"/>
    <p:sldId id="502" r:id="rId29"/>
    <p:sldId id="587" r:id="rId30"/>
    <p:sldId id="933" r:id="rId31"/>
    <p:sldId id="288" r:id="rId32"/>
    <p:sldId id="772" r:id="rId33"/>
    <p:sldId id="749" r:id="rId34"/>
    <p:sldId id="750" r:id="rId35"/>
    <p:sldId id="950" r:id="rId36"/>
    <p:sldId id="951" r:id="rId37"/>
    <p:sldId id="904" r:id="rId38"/>
    <p:sldId id="952" r:id="rId39"/>
    <p:sldId id="504" r:id="rId40"/>
    <p:sldId id="297" r:id="rId41"/>
    <p:sldId id="934" r:id="rId42"/>
    <p:sldId id="299" r:id="rId43"/>
    <p:sldId id="777" r:id="rId44"/>
    <p:sldId id="505" r:id="rId45"/>
    <p:sldId id="309" r:id="rId46"/>
    <p:sldId id="935" r:id="rId47"/>
    <p:sldId id="311" r:id="rId48"/>
    <p:sldId id="909" r:id="rId49"/>
    <p:sldId id="941" r:id="rId50"/>
    <p:sldId id="942" r:id="rId51"/>
    <p:sldId id="863" r:id="rId52"/>
    <p:sldId id="958" r:id="rId53"/>
    <p:sldId id="959" r:id="rId54"/>
    <p:sldId id="601" r:id="rId55"/>
    <p:sldId id="602" r:id="rId56"/>
    <p:sldId id="936" r:id="rId57"/>
    <p:sldId id="603" r:id="rId58"/>
    <p:sldId id="957" r:id="rId59"/>
    <p:sldId id="607" r:id="rId60"/>
    <p:sldId id="608" r:id="rId61"/>
    <p:sldId id="937" r:id="rId62"/>
    <p:sldId id="612" r:id="rId63"/>
    <p:sldId id="773" r:id="rId64"/>
    <p:sldId id="818" r:id="rId65"/>
    <p:sldId id="767" r:id="rId66"/>
    <p:sldId id="953" r:id="rId67"/>
    <p:sldId id="954" r:id="rId68"/>
    <p:sldId id="865" r:id="rId69"/>
    <p:sldId id="967" r:id="rId70"/>
    <p:sldId id="968" r:id="rId71"/>
    <p:sldId id="974" r:id="rId72"/>
    <p:sldId id="975" r:id="rId73"/>
    <p:sldId id="976" r:id="rId74"/>
    <p:sldId id="977" r:id="rId75"/>
    <p:sldId id="978" r:id="rId76"/>
    <p:sldId id="979" r:id="rId77"/>
    <p:sldId id="980" r:id="rId78"/>
    <p:sldId id="955" r:id="rId79"/>
    <p:sldId id="956" r:id="rId80"/>
    <p:sldId id="617" r:id="rId81"/>
    <p:sldId id="512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53E"/>
    <a:srgbClr val="009999"/>
    <a:srgbClr val="FF8F8F"/>
    <a:srgbClr val="401D06"/>
    <a:srgbClr val="632D09"/>
    <a:srgbClr val="6666FF"/>
    <a:srgbClr val="00CDC8"/>
    <a:srgbClr val="FF832F"/>
    <a:srgbClr val="FF99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162" autoAdjust="0"/>
  </p:normalViewPr>
  <p:slideViewPr>
    <p:cSldViewPr snapToGrid="0" showGuides="1">
      <p:cViewPr varScale="1">
        <p:scale>
          <a:sx n="63" d="100"/>
          <a:sy n="63" d="100"/>
        </p:scale>
        <p:origin x="728" y="3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91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15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29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85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43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2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sv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21" Type="http://schemas.openxmlformats.org/officeDocument/2006/relationships/image" Target="../media/image47.svg"/><Relationship Id="rId7" Type="http://schemas.openxmlformats.org/officeDocument/2006/relationships/image" Target="../media/image33.svg"/><Relationship Id="rId12" Type="http://schemas.openxmlformats.org/officeDocument/2006/relationships/image" Target="../media/image38.png"/><Relationship Id="rId17" Type="http://schemas.openxmlformats.org/officeDocument/2006/relationships/image" Target="../media/image43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5" Type="http://schemas.openxmlformats.org/officeDocument/2006/relationships/image" Target="../media/image41.svg"/><Relationship Id="rId23" Type="http://schemas.openxmlformats.org/officeDocument/2006/relationships/image" Target="../media/image49.svg"/><Relationship Id="rId10" Type="http://schemas.openxmlformats.org/officeDocument/2006/relationships/image" Target="../media/image36.png"/><Relationship Id="rId19" Type="http://schemas.openxmlformats.org/officeDocument/2006/relationships/image" Target="../media/image45.svg"/><Relationship Id="rId4" Type="http://schemas.openxmlformats.org/officeDocument/2006/relationships/image" Target="../media/image30.png"/><Relationship Id="rId9" Type="http://schemas.openxmlformats.org/officeDocument/2006/relationships/image" Target="../media/image35.svg"/><Relationship Id="rId14" Type="http://schemas.openxmlformats.org/officeDocument/2006/relationships/image" Target="../media/image40.png"/><Relationship Id="rId22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59.jp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9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9jqqi1ef7A" TargetMode="Externa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microsoft.com/office/2007/relationships/hdphoto" Target="../media/hdphoto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83.png"/><Relationship Id="rId4" Type="http://schemas.microsoft.com/office/2007/relationships/hdphoto" Target="../media/hdphoto3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83.png"/><Relationship Id="rId4" Type="http://schemas.microsoft.com/office/2007/relationships/hdphoto" Target="../media/hdphoto3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83.png"/><Relationship Id="rId4" Type="http://schemas.microsoft.com/office/2007/relationships/hdphoto" Target="../media/hdphoto3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84.jpg"/><Relationship Id="rId4" Type="http://schemas.microsoft.com/office/2007/relationships/hdphoto" Target="../media/hdphoto3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83.png"/><Relationship Id="rId5" Type="http://schemas.openxmlformats.org/officeDocument/2006/relationships/image" Target="../media/image85.jpeg"/><Relationship Id="rId4" Type="http://schemas.microsoft.com/office/2007/relationships/hdphoto" Target="../media/hdphoto3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83.png"/><Relationship Id="rId4" Type="http://schemas.microsoft.com/office/2007/relationships/hdphoto" Target="../media/hdphoto3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83.png"/><Relationship Id="rId5" Type="http://schemas.openxmlformats.org/officeDocument/2006/relationships/image" Target="../media/image86.jpg"/><Relationship Id="rId4" Type="http://schemas.microsoft.com/office/2007/relationships/hdphoto" Target="../media/hdphoto3.wdp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87.png"/><Relationship Id="rId5" Type="http://schemas.openxmlformats.org/officeDocument/2006/relationships/image" Target="../media/image83.png"/><Relationship Id="rId4" Type="http://schemas.microsoft.com/office/2007/relationships/hdphoto" Target="../media/hdphoto3.wdp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oFWfeJjoNY&amp;t=7s" TargetMode="External"/><Relationship Id="rId2" Type="http://schemas.openxmlformats.org/officeDocument/2006/relationships/hyperlink" Target="https://www.youtube.com/watch?v=mF0yd7DrFEY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D8veEF8LFyI" TargetMode="External"/><Relationship Id="rId5" Type="http://schemas.openxmlformats.org/officeDocument/2006/relationships/hyperlink" Target="https://www.youtube.com/watch?v=y9jqqi1ef7A" TargetMode="External"/><Relationship Id="rId4" Type="http://schemas.openxmlformats.org/officeDocument/2006/relationships/hyperlink" Target="https://www.youtube.com/watch?v=Hf8PSAa0kxQ" TargetMode="Externa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izz.com/admin/quiz/5ef8f8bcc08353001bd2e160/unit-%EC%9E%90%EC%9D%8C-%E3%85%8D-%EC%9D%B4-%EB%93%A4%EC%96%B4%EA%B0%84-%EA%B8%80%EC%9E%90%EB%A5%BC-%EB%B0%B0%EC%9B%8C%EC%9A%9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gif"/><Relationship Id="rId7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14_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/>
              <a:t>ㅍ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1CEB62-8F6F-4C13-B20C-34BE8CA09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77980"/>
            <a:ext cx="16002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err="1">
                <a:solidFill>
                  <a:srgbClr val="C00000"/>
                </a:solidFill>
              </a:rPr>
              <a:t>파퍄퍼펴포표푸퓨프피</a:t>
            </a:r>
            <a:r>
              <a:rPr lang="ko-KR" altLang="en-US" sz="4000" dirty="0" err="1"/>
              <a:t>를</a:t>
            </a:r>
            <a:r>
              <a:rPr lang="ko-KR" altLang="en-US" sz="4000" dirty="0"/>
              <a:t> 배워요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ㅍ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 </a:t>
            </a:r>
            <a:r>
              <a:rPr lang="ko-KR" altLang="en-US" sz="800" b="1" dirty="0"/>
              <a:t>  </a:t>
            </a:r>
            <a:r>
              <a:rPr lang="ko-KR" altLang="en-US" sz="2000" b="1" dirty="0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조합표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C78DD-E0E1-448B-9912-588340667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4" y="4900561"/>
            <a:ext cx="11925184" cy="1013332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3">
            <a:extLst>
              <a:ext uri="{FF2B5EF4-FFF2-40B4-BE49-F238E27FC236}">
                <a16:creationId xmlns:a16="http://schemas.microsoft.com/office/drawing/2014/main" id="{0CEF0DA5-C98C-4BC2-94AA-51668ED28D0F}"/>
              </a:ext>
            </a:extLst>
          </p:cNvPr>
          <p:cNvSpPr/>
          <p:nvPr/>
        </p:nvSpPr>
        <p:spPr>
          <a:xfrm>
            <a:off x="316830" y="700476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23" name="직사각형 3">
            <a:extLst>
              <a:ext uri="{FF2B5EF4-FFF2-40B4-BE49-F238E27FC236}">
                <a16:creationId xmlns:a16="http://schemas.microsoft.com/office/drawing/2014/main" id="{56A2DBF5-D9D7-4C70-8BED-819A95EB1B34}"/>
              </a:ext>
            </a:extLst>
          </p:cNvPr>
          <p:cNvSpPr/>
          <p:nvPr/>
        </p:nvSpPr>
        <p:spPr>
          <a:xfrm>
            <a:off x="316830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548194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700" b="1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83718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0000" dirty="0"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26" name="Speech Bubble: Oval 25">
            <a:extLst>
              <a:ext uri="{FF2B5EF4-FFF2-40B4-BE49-F238E27FC236}">
                <a16:creationId xmlns:a16="http://schemas.microsoft.com/office/drawing/2014/main" id="{4B3B6686-E919-4C52-9B0A-32E96FB7E8F0}"/>
              </a:ext>
            </a:extLst>
          </p:cNvPr>
          <p:cNvSpPr/>
          <p:nvPr/>
        </p:nvSpPr>
        <p:spPr>
          <a:xfrm>
            <a:off x="7995651" y="2163845"/>
            <a:ext cx="251370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pa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E5B375-735F-42BB-9ED7-028760740D95}"/>
              </a:ext>
            </a:extLst>
          </p:cNvPr>
          <p:cNvSpPr txBox="1"/>
          <p:nvPr/>
        </p:nvSpPr>
        <p:spPr>
          <a:xfrm>
            <a:off x="1275984" y="2163845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B0227E-77C1-4252-9D94-A8201095338D}"/>
              </a:ext>
            </a:extLst>
          </p:cNvPr>
          <p:cNvSpPr txBox="1"/>
          <p:nvPr/>
        </p:nvSpPr>
        <p:spPr>
          <a:xfrm>
            <a:off x="4976171" y="2442334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파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485335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 animBg="1"/>
      <p:bldP spid="23" grpId="2" animBg="1"/>
      <p:bldP spid="26" grpId="0" animBg="1"/>
      <p:bldP spid="4" grpId="0"/>
      <p:bldP spid="4" grpId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DA97BC2F-7E7F-4A43-BAC0-5A2253BB31B3}"/>
              </a:ext>
            </a:extLst>
          </p:cNvPr>
          <p:cNvSpPr/>
          <p:nvPr/>
        </p:nvSpPr>
        <p:spPr>
          <a:xfrm>
            <a:off x="7995651" y="2163845"/>
            <a:ext cx="296843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pya</a:t>
            </a:r>
            <a:endParaRPr lang="en-US" sz="8000" dirty="0">
              <a:solidFill>
                <a:srgbClr val="FFFF00"/>
              </a:solidFill>
            </a:endParaRPr>
          </a:p>
        </p:txBody>
      </p:sp>
      <p:sp>
        <p:nvSpPr>
          <p:cNvPr id="23" name="직사각형 4">
            <a:extLst>
              <a:ext uri="{FF2B5EF4-FFF2-40B4-BE49-F238E27FC236}">
                <a16:creationId xmlns:a16="http://schemas.microsoft.com/office/drawing/2014/main" id="{5409B0A5-FC7C-45F3-ADDF-7353005615EF}"/>
              </a:ext>
            </a:extLst>
          </p:cNvPr>
          <p:cNvSpPr/>
          <p:nvPr/>
        </p:nvSpPr>
        <p:spPr>
          <a:xfrm>
            <a:off x="1481665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C4D25F-4298-4802-A30E-7BD650AE9618}"/>
              </a:ext>
            </a:extLst>
          </p:cNvPr>
          <p:cNvSpPr txBox="1"/>
          <p:nvPr/>
        </p:nvSpPr>
        <p:spPr>
          <a:xfrm>
            <a:off x="1263315" y="2128491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351A99-6D2D-434D-AF78-C9D1D14CA64C}"/>
              </a:ext>
            </a:extLst>
          </p:cNvPr>
          <p:cNvSpPr txBox="1"/>
          <p:nvPr/>
        </p:nvSpPr>
        <p:spPr>
          <a:xfrm>
            <a:off x="4963502" y="240698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퍄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626988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  <p:bldP spid="24" grpId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6EA0A44C-9A15-4423-9C00-74BB2B60752D}"/>
              </a:ext>
            </a:extLst>
          </p:cNvPr>
          <p:cNvSpPr/>
          <p:nvPr/>
        </p:nvSpPr>
        <p:spPr>
          <a:xfrm>
            <a:off x="7995651" y="2163845"/>
            <a:ext cx="311648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peo</a:t>
            </a:r>
            <a:endParaRPr lang="en-US" sz="8000" dirty="0">
              <a:solidFill>
                <a:srgbClr val="FFFF00"/>
              </a:solidFill>
            </a:endParaRPr>
          </a:p>
        </p:txBody>
      </p:sp>
      <p:sp>
        <p:nvSpPr>
          <p:cNvPr id="24" name="직사각형 5">
            <a:extLst>
              <a:ext uri="{FF2B5EF4-FFF2-40B4-BE49-F238E27FC236}">
                <a16:creationId xmlns:a16="http://schemas.microsoft.com/office/drawing/2014/main" id="{29AE42EC-EDFD-45CB-AFD6-588288780766}"/>
              </a:ext>
            </a:extLst>
          </p:cNvPr>
          <p:cNvSpPr/>
          <p:nvPr/>
        </p:nvSpPr>
        <p:spPr>
          <a:xfrm>
            <a:off x="2646501" y="694548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8B21D9-18F9-4214-84D8-CC0836D2B352}"/>
              </a:ext>
            </a:extLst>
          </p:cNvPr>
          <p:cNvSpPr txBox="1"/>
          <p:nvPr/>
        </p:nvSpPr>
        <p:spPr>
          <a:xfrm>
            <a:off x="1160220" y="208241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234DE4-96EA-4D1E-B862-75DDC4073DEA}"/>
              </a:ext>
            </a:extLst>
          </p:cNvPr>
          <p:cNvSpPr txBox="1"/>
          <p:nvPr/>
        </p:nvSpPr>
        <p:spPr>
          <a:xfrm>
            <a:off x="4860407" y="2360899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퍼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737453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  <p:bldP spid="25" grpId="1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1C222678-D4BD-4906-8748-7B25BAECFFEE}"/>
              </a:ext>
            </a:extLst>
          </p:cNvPr>
          <p:cNvSpPr/>
          <p:nvPr/>
        </p:nvSpPr>
        <p:spPr>
          <a:xfrm>
            <a:off x="7779083" y="2172554"/>
            <a:ext cx="3803317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pyeo</a:t>
            </a:r>
            <a:endParaRPr lang="en-US" sz="8000" dirty="0">
              <a:solidFill>
                <a:srgbClr val="FFFF00"/>
              </a:solidFill>
            </a:endParaRPr>
          </a:p>
        </p:txBody>
      </p:sp>
      <p:sp>
        <p:nvSpPr>
          <p:cNvPr id="23" name="직사각형 6">
            <a:extLst>
              <a:ext uri="{FF2B5EF4-FFF2-40B4-BE49-F238E27FC236}">
                <a16:creationId xmlns:a16="http://schemas.microsoft.com/office/drawing/2014/main" id="{5A0BAB74-AF61-498F-828D-445C99390060}"/>
              </a:ext>
            </a:extLst>
          </p:cNvPr>
          <p:cNvSpPr/>
          <p:nvPr/>
        </p:nvSpPr>
        <p:spPr>
          <a:xfrm>
            <a:off x="3811335" y="695331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4257C0-4D71-4086-B2FD-A9893590DDB5}"/>
              </a:ext>
            </a:extLst>
          </p:cNvPr>
          <p:cNvSpPr txBox="1"/>
          <p:nvPr/>
        </p:nvSpPr>
        <p:spPr>
          <a:xfrm>
            <a:off x="1160220" y="2079845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B39F37-61E4-4DF4-A080-D6DC7E2E9ADD}"/>
              </a:ext>
            </a:extLst>
          </p:cNvPr>
          <p:cNvSpPr txBox="1"/>
          <p:nvPr/>
        </p:nvSpPr>
        <p:spPr>
          <a:xfrm>
            <a:off x="4860407" y="2358334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펴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317847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  <p:bldP spid="25" grpId="1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71E0C6A1-1936-45BF-AF6E-BF447443CEEF}"/>
              </a:ext>
            </a:extLst>
          </p:cNvPr>
          <p:cNvSpPr/>
          <p:nvPr/>
        </p:nvSpPr>
        <p:spPr>
          <a:xfrm>
            <a:off x="7995651" y="2163845"/>
            <a:ext cx="2381251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D243"/>
                </a:solidFill>
              </a:rPr>
              <a:t>po</a:t>
            </a:r>
          </a:p>
        </p:txBody>
      </p:sp>
      <p:sp>
        <p:nvSpPr>
          <p:cNvPr id="24" name="직사각형 7">
            <a:extLst>
              <a:ext uri="{FF2B5EF4-FFF2-40B4-BE49-F238E27FC236}">
                <a16:creationId xmlns:a16="http://schemas.microsoft.com/office/drawing/2014/main" id="{F6C7E512-CFBA-4737-B2BA-9B2077A9C21D}"/>
              </a:ext>
            </a:extLst>
          </p:cNvPr>
          <p:cNvSpPr/>
          <p:nvPr/>
        </p:nvSpPr>
        <p:spPr>
          <a:xfrm>
            <a:off x="4976171" y="694548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EE4634-6AA3-44BA-A28F-DC7EDA001FA9}"/>
              </a:ext>
            </a:extLst>
          </p:cNvPr>
          <p:cNvSpPr txBox="1"/>
          <p:nvPr/>
        </p:nvSpPr>
        <p:spPr>
          <a:xfrm>
            <a:off x="1115214" y="2056779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FB68FB-6F51-431C-8EAC-0D80CB9FFEAA}"/>
              </a:ext>
            </a:extLst>
          </p:cNvPr>
          <p:cNvSpPr txBox="1"/>
          <p:nvPr/>
        </p:nvSpPr>
        <p:spPr>
          <a:xfrm>
            <a:off x="4815401" y="2335268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포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2383392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  <p:bldP spid="25" grpId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E8BA9B26-94D5-45C0-8727-6EFA6BC17C06}"/>
              </a:ext>
            </a:extLst>
          </p:cNvPr>
          <p:cNvSpPr/>
          <p:nvPr/>
        </p:nvSpPr>
        <p:spPr>
          <a:xfrm>
            <a:off x="7995652" y="2163845"/>
            <a:ext cx="3020692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pyo</a:t>
            </a:r>
            <a:endParaRPr lang="en-US" sz="8000" dirty="0">
              <a:solidFill>
                <a:srgbClr val="FFD243"/>
              </a:solidFill>
            </a:endParaRPr>
          </a:p>
        </p:txBody>
      </p:sp>
      <p:sp>
        <p:nvSpPr>
          <p:cNvPr id="23" name="직사각형 9">
            <a:extLst>
              <a:ext uri="{FF2B5EF4-FFF2-40B4-BE49-F238E27FC236}">
                <a16:creationId xmlns:a16="http://schemas.microsoft.com/office/drawing/2014/main" id="{2342089B-25BE-42D3-9882-39B6A2925B4E}"/>
              </a:ext>
            </a:extLst>
          </p:cNvPr>
          <p:cNvSpPr/>
          <p:nvPr/>
        </p:nvSpPr>
        <p:spPr>
          <a:xfrm>
            <a:off x="6141006" y="703497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440DE6-1C93-469F-8E14-79923BBF608F}"/>
              </a:ext>
            </a:extLst>
          </p:cNvPr>
          <p:cNvSpPr txBox="1"/>
          <p:nvPr/>
        </p:nvSpPr>
        <p:spPr>
          <a:xfrm>
            <a:off x="1057633" y="2081567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7F1949-D9C6-4BB9-B34C-432D384D379C}"/>
              </a:ext>
            </a:extLst>
          </p:cNvPr>
          <p:cNvSpPr txBox="1"/>
          <p:nvPr/>
        </p:nvSpPr>
        <p:spPr>
          <a:xfrm>
            <a:off x="4757820" y="2360056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표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4240239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  <p:bldP spid="24" grpId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ㅍ이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038D31D5-8FD3-4784-8E1C-ADF4C6485751}"/>
              </a:ext>
            </a:extLst>
          </p:cNvPr>
          <p:cNvSpPr/>
          <p:nvPr/>
        </p:nvSpPr>
        <p:spPr>
          <a:xfrm>
            <a:off x="7995651" y="2163845"/>
            <a:ext cx="2438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pu</a:t>
            </a:r>
            <a:endParaRPr lang="en-US" sz="8000" dirty="0">
              <a:solidFill>
                <a:srgbClr val="FFD243"/>
              </a:solidFill>
            </a:endParaRPr>
          </a:p>
        </p:txBody>
      </p:sp>
      <p:sp>
        <p:nvSpPr>
          <p:cNvPr id="24" name="직사각형 8">
            <a:extLst>
              <a:ext uri="{FF2B5EF4-FFF2-40B4-BE49-F238E27FC236}">
                <a16:creationId xmlns:a16="http://schemas.microsoft.com/office/drawing/2014/main" id="{FE5E5073-916D-4BDB-8D6C-5FF3D96578D1}"/>
              </a:ext>
            </a:extLst>
          </p:cNvPr>
          <p:cNvSpPr/>
          <p:nvPr/>
        </p:nvSpPr>
        <p:spPr>
          <a:xfrm>
            <a:off x="7305841" y="695331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6DE329-8BE9-4E16-A43A-EFB28098F0A2}"/>
              </a:ext>
            </a:extLst>
          </p:cNvPr>
          <p:cNvSpPr txBox="1"/>
          <p:nvPr/>
        </p:nvSpPr>
        <p:spPr>
          <a:xfrm>
            <a:off x="1160220" y="2083241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49700A-01B7-44C7-82B9-550D67704A4C}"/>
              </a:ext>
            </a:extLst>
          </p:cNvPr>
          <p:cNvSpPr txBox="1"/>
          <p:nvPr/>
        </p:nvSpPr>
        <p:spPr>
          <a:xfrm>
            <a:off x="4860407" y="236173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푸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429474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  <p:bldP spid="25" grpId="1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8DF469D2-F0B6-41B9-AC78-F849D2CEAC9D}"/>
              </a:ext>
            </a:extLst>
          </p:cNvPr>
          <p:cNvSpPr/>
          <p:nvPr/>
        </p:nvSpPr>
        <p:spPr>
          <a:xfrm>
            <a:off x="7995652" y="2163845"/>
            <a:ext cx="3029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pyu</a:t>
            </a:r>
            <a:endParaRPr lang="en-US" sz="8000" dirty="0">
              <a:solidFill>
                <a:srgbClr val="FFD243"/>
              </a:solidFill>
            </a:endParaRPr>
          </a:p>
        </p:txBody>
      </p:sp>
      <p:sp>
        <p:nvSpPr>
          <p:cNvPr id="23" name="직사각형 8">
            <a:extLst>
              <a:ext uri="{FF2B5EF4-FFF2-40B4-BE49-F238E27FC236}">
                <a16:creationId xmlns:a16="http://schemas.microsoft.com/office/drawing/2014/main" id="{F9AD4695-EE36-4A71-8960-435812A7047F}"/>
              </a:ext>
            </a:extLst>
          </p:cNvPr>
          <p:cNvSpPr/>
          <p:nvPr/>
        </p:nvSpPr>
        <p:spPr>
          <a:xfrm>
            <a:off x="8470676" y="694548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FC0908-7473-4B5C-A1A6-C6236B2FA14D}"/>
              </a:ext>
            </a:extLst>
          </p:cNvPr>
          <p:cNvSpPr txBox="1"/>
          <p:nvPr/>
        </p:nvSpPr>
        <p:spPr>
          <a:xfrm>
            <a:off x="1166949" y="212675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DB11C1-E55D-4A17-ACD0-82B9A3F630BF}"/>
              </a:ext>
            </a:extLst>
          </p:cNvPr>
          <p:cNvSpPr txBox="1"/>
          <p:nvPr/>
        </p:nvSpPr>
        <p:spPr>
          <a:xfrm>
            <a:off x="4757820" y="2410436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/>
              <a:t>퓨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3916646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  <p:bldP spid="24" grpId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타탸터텨토툐투튜트티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타탸터텨토툐투튜트티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ㅍ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글자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파퍄퍼펴포표푸퓨프피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Slide Zoom</a:t>
            </a:r>
          </a:p>
          <a:p>
            <a:pPr marL="342900" indent="-342900">
              <a:buAutoNum type="arabicPeriod"/>
            </a:pPr>
            <a:r>
              <a:rPr lang="ko-KR" altLang="en-US" sz="1400" dirty="0"/>
              <a:t>이중 모음 </a:t>
            </a:r>
            <a:r>
              <a:rPr lang="en-US" altLang="ko-KR" sz="1400" dirty="0"/>
              <a:t>“</a:t>
            </a:r>
            <a:r>
              <a:rPr lang="ko-KR" altLang="en-US" sz="1400" dirty="0"/>
              <a:t>ㅚ</a:t>
            </a:r>
            <a:r>
              <a:rPr lang="en-US" altLang="ko-KR" sz="1400" dirty="0"/>
              <a:t>” </a:t>
            </a:r>
            <a:r>
              <a:rPr lang="ko-KR" altLang="en-US" sz="1400" dirty="0"/>
              <a:t>소개</a:t>
            </a:r>
            <a:endParaRPr lang="en-US" altLang="ko-KR" sz="1400" dirty="0"/>
          </a:p>
          <a:p>
            <a:r>
              <a:rPr lang="en-US" altLang="ko-KR" sz="1400" dirty="0"/>
              <a:t>2.     “</a:t>
            </a:r>
            <a:r>
              <a:rPr lang="ko-KR" altLang="en-US" sz="1400" dirty="0"/>
              <a:t>쌍자음</a:t>
            </a:r>
            <a:r>
              <a:rPr lang="en-US" altLang="ko-KR" sz="1400" dirty="0"/>
              <a:t>+</a:t>
            </a:r>
            <a:r>
              <a:rPr lang="ko-KR" altLang="en-US" sz="1400" dirty="0"/>
              <a:t>ㅜ</a:t>
            </a:r>
            <a:r>
              <a:rPr lang="en-US" altLang="ko-KR" sz="1400" dirty="0"/>
              <a:t>”</a:t>
            </a:r>
            <a:r>
              <a:rPr lang="ko-KR" altLang="en-US" sz="1400" dirty="0"/>
              <a:t>소개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파퍼포프피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파도</a:t>
            </a:r>
            <a:r>
              <a:rPr lang="en-US" altLang="ko-KR" sz="1400" dirty="0"/>
              <a:t>, </a:t>
            </a:r>
            <a:r>
              <a:rPr lang="ko-KR" altLang="en-US" sz="1400" dirty="0"/>
              <a:t>파리</a:t>
            </a:r>
            <a:r>
              <a:rPr lang="en-US" altLang="ko-KR" sz="1400" dirty="0"/>
              <a:t>, </a:t>
            </a:r>
            <a:r>
              <a:rPr lang="ko-KR" altLang="en-US" sz="1400" dirty="0"/>
              <a:t>팔</a:t>
            </a:r>
            <a:r>
              <a:rPr lang="en-US" altLang="ko-KR" sz="1400" dirty="0"/>
              <a:t>, </a:t>
            </a:r>
            <a:r>
              <a:rPr lang="ko-KR" altLang="en-US" sz="1400" dirty="0"/>
              <a:t>포도</a:t>
            </a:r>
            <a:r>
              <a:rPr lang="en-US" altLang="ko-KR" sz="1400" dirty="0"/>
              <a:t>, </a:t>
            </a:r>
            <a:r>
              <a:rPr lang="ko-KR" altLang="en-US" sz="1400" dirty="0"/>
              <a:t>피리</a:t>
            </a:r>
            <a:r>
              <a:rPr lang="en-US" altLang="ko-KR" sz="1400" dirty="0"/>
              <a:t>, </a:t>
            </a:r>
            <a:r>
              <a:rPr lang="ko-KR" altLang="en-US" sz="1400" dirty="0"/>
              <a:t>피아노</a:t>
            </a:r>
            <a:r>
              <a:rPr lang="en-US" altLang="ko-KR" sz="1400" dirty="0"/>
              <a:t>, </a:t>
            </a:r>
            <a:r>
              <a:rPr lang="ko-KR" altLang="en-US" sz="1400" dirty="0"/>
              <a:t>피자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endParaRPr lang="en-US" altLang="ko-KR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ㅍ</a:t>
            </a:r>
            <a:r>
              <a:rPr lang="en-US" altLang="ko-KR" sz="1400" dirty="0"/>
              <a:t>”</a:t>
            </a:r>
            <a:r>
              <a:rPr lang="ko-KR" altLang="en-US" sz="1400" dirty="0"/>
              <a:t>이  들어간 글자를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/>
              <a:t>파퍼포푸피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21464" y="740229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파퍄퍼펴포표푸퓨프피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4348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A6563B95-49F8-49B1-9307-B46C39BF40C9}"/>
              </a:ext>
            </a:extLst>
          </p:cNvPr>
          <p:cNvSpPr/>
          <p:nvPr/>
        </p:nvSpPr>
        <p:spPr>
          <a:xfrm>
            <a:off x="7995651" y="2163845"/>
            <a:ext cx="317744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peu</a:t>
            </a:r>
            <a:endParaRPr lang="en-US" sz="8000" dirty="0">
              <a:solidFill>
                <a:srgbClr val="FFD243"/>
              </a:solidFill>
            </a:endParaRPr>
          </a:p>
        </p:txBody>
      </p:sp>
      <p:sp>
        <p:nvSpPr>
          <p:cNvPr id="23" name="직사각형 8">
            <a:extLst>
              <a:ext uri="{FF2B5EF4-FFF2-40B4-BE49-F238E27FC236}">
                <a16:creationId xmlns:a16="http://schemas.microsoft.com/office/drawing/2014/main" id="{09B02DE3-79E0-41D0-9C4B-37F2518FB76A}"/>
              </a:ext>
            </a:extLst>
          </p:cNvPr>
          <p:cNvSpPr/>
          <p:nvPr/>
        </p:nvSpPr>
        <p:spPr>
          <a:xfrm>
            <a:off x="9635511" y="683260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BD129A-BEE6-474B-AE1A-545BF130AD59}"/>
              </a:ext>
            </a:extLst>
          </p:cNvPr>
          <p:cNvSpPr txBox="1"/>
          <p:nvPr/>
        </p:nvSpPr>
        <p:spPr>
          <a:xfrm>
            <a:off x="1160220" y="2086318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87E87A-B712-4A58-901F-810960275DD8}"/>
              </a:ext>
            </a:extLst>
          </p:cNvPr>
          <p:cNvSpPr txBox="1"/>
          <p:nvPr/>
        </p:nvSpPr>
        <p:spPr>
          <a:xfrm>
            <a:off x="4860407" y="2364807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프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801303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  <p:bldP spid="24" grpId="1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2288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pi</a:t>
            </a:r>
          </a:p>
        </p:txBody>
      </p:sp>
      <p:sp>
        <p:nvSpPr>
          <p:cNvPr id="23" name="직사각형 8">
            <a:extLst>
              <a:ext uri="{FF2B5EF4-FFF2-40B4-BE49-F238E27FC236}">
                <a16:creationId xmlns:a16="http://schemas.microsoft.com/office/drawing/2014/main" id="{41487A2A-77D4-423D-9C91-D8719E3E7185}"/>
              </a:ext>
            </a:extLst>
          </p:cNvPr>
          <p:cNvSpPr/>
          <p:nvPr/>
        </p:nvSpPr>
        <p:spPr>
          <a:xfrm>
            <a:off x="10800347" y="671971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B74AB7-2A1F-4AAE-9700-E8FC93E8594A}"/>
              </a:ext>
            </a:extLst>
          </p:cNvPr>
          <p:cNvSpPr txBox="1"/>
          <p:nvPr/>
        </p:nvSpPr>
        <p:spPr>
          <a:xfrm>
            <a:off x="905071" y="2125823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ㅍ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550351-DDFE-4FA1-AB02-9EE404E467AB}"/>
              </a:ext>
            </a:extLst>
          </p:cNvPr>
          <p:cNvSpPr txBox="1"/>
          <p:nvPr/>
        </p:nvSpPr>
        <p:spPr>
          <a:xfrm>
            <a:off x="4860407" y="229409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피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3165125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  <p:bldP spid="24" grpId="1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435358" y="1295400"/>
            <a:ext cx="3429000" cy="4191000"/>
          </a:xfrm>
          <a:prstGeom prst="roundRect">
            <a:avLst/>
          </a:prstGeom>
          <a:solidFill>
            <a:srgbClr val="99FF66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마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2327644" y="12954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8B923-9A44-45C8-A982-909A6E257ADA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40935" y="1333500"/>
            <a:ext cx="3429000" cy="4191000"/>
          </a:xfrm>
          <a:prstGeom prst="roundRect">
            <a:avLst/>
          </a:prstGeom>
          <a:solidFill>
            <a:srgbClr val="99FF66"/>
          </a:solidFill>
          <a:ln>
            <a:solidFill>
              <a:srgbClr val="ABEF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포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2065" y="13335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보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D0DB5D-D97A-433A-B927-18184E2F44F9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2383466" y="12954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터</a:t>
            </a:r>
          </a:p>
        </p:txBody>
      </p:sp>
      <p:sp>
        <p:nvSpPr>
          <p:cNvPr id="5" name="모서리가 둥근 직사각형 1">
            <a:extLst>
              <a:ext uri="{FF2B5EF4-FFF2-40B4-BE49-F238E27FC236}">
                <a16:creationId xmlns:a16="http://schemas.microsoft.com/office/drawing/2014/main" id="{D350CF06-85B0-496B-A4CE-EC3233CC5F15}"/>
              </a:ext>
            </a:extLst>
          </p:cNvPr>
          <p:cNvSpPr/>
          <p:nvPr/>
        </p:nvSpPr>
        <p:spPr>
          <a:xfrm>
            <a:off x="6422066" y="1295400"/>
            <a:ext cx="3429000" cy="4191000"/>
          </a:xfrm>
          <a:prstGeom prst="roundRect">
            <a:avLst/>
          </a:prstGeom>
          <a:solidFill>
            <a:srgbClr val="99FF66"/>
          </a:solidFill>
          <a:ln>
            <a:solidFill>
              <a:srgbClr val="ABEF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FCB998-6358-4ADA-A5EF-112FD5F1490F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91B34253-FC18-4814-ACB8-961B23110E91}"/>
              </a:ext>
            </a:extLst>
          </p:cNvPr>
          <p:cNvSpPr/>
          <p:nvPr/>
        </p:nvSpPr>
        <p:spPr>
          <a:xfrm>
            <a:off x="2383465" y="12954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푸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6418521" y="1295400"/>
            <a:ext cx="3429000" cy="4191000"/>
          </a:xfrm>
          <a:prstGeom prst="roundRect">
            <a:avLst/>
          </a:prstGeom>
          <a:solidFill>
            <a:srgbClr val="99FF66"/>
          </a:solidFill>
          <a:ln>
            <a:solidFill>
              <a:srgbClr val="ABEF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51F1F-156D-42CC-8A95-B0597B337B4E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파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퍄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퍼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펴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피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포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표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푸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퓨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3A7A0A-5C51-492D-BCAB-DAA0B21E31DA}"/>
              </a:ext>
            </a:extLst>
          </p:cNvPr>
          <p:cNvSpPr txBox="1"/>
          <p:nvPr/>
        </p:nvSpPr>
        <p:spPr>
          <a:xfrm>
            <a:off x="3858161" y="1184091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ㅍ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9367CF6-681E-4C46-8AD0-7174B016E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2033"/>
            <a:ext cx="12192000" cy="5423847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E9D70C-B46E-4930-834A-06AEF39FC844}"/>
              </a:ext>
            </a:extLst>
          </p:cNvPr>
          <p:cNvSpPr/>
          <p:nvPr/>
        </p:nvSpPr>
        <p:spPr>
          <a:xfrm rot="5400000">
            <a:off x="5928925" y="1958776"/>
            <a:ext cx="401052" cy="3158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755B10F-FA4E-434A-AD02-E0636610157F}"/>
              </a:ext>
            </a:extLst>
          </p:cNvPr>
          <p:cNvSpPr/>
          <p:nvPr/>
        </p:nvSpPr>
        <p:spPr>
          <a:xfrm>
            <a:off x="5156260" y="3346992"/>
            <a:ext cx="416353" cy="211335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6E213B5-C50D-4D67-AB6A-B923383361AC}"/>
              </a:ext>
            </a:extLst>
          </p:cNvPr>
          <p:cNvSpPr/>
          <p:nvPr/>
        </p:nvSpPr>
        <p:spPr>
          <a:xfrm>
            <a:off x="6792819" y="3348047"/>
            <a:ext cx="401052" cy="21123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6129BC4-3D00-40AA-AD2D-412A373E14B4}"/>
              </a:ext>
            </a:extLst>
          </p:cNvPr>
          <p:cNvSpPr/>
          <p:nvPr/>
        </p:nvSpPr>
        <p:spPr>
          <a:xfrm rot="5400000">
            <a:off x="5928925" y="3711620"/>
            <a:ext cx="401052" cy="31586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Pizza">
            <a:extLst>
              <a:ext uri="{FF2B5EF4-FFF2-40B4-BE49-F238E27FC236}">
                <a16:creationId xmlns:a16="http://schemas.microsoft.com/office/drawing/2014/main" id="{EE284861-F1CD-4A86-BB9E-6DF98B9C3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854978" y="392711"/>
            <a:ext cx="914400" cy="9144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FAEEC53-342D-450C-B3C3-0C3989EB9C71}"/>
              </a:ext>
            </a:extLst>
          </p:cNvPr>
          <p:cNvGrpSpPr/>
          <p:nvPr/>
        </p:nvGrpSpPr>
        <p:grpSpPr>
          <a:xfrm>
            <a:off x="11232866" y="928160"/>
            <a:ext cx="914400" cy="914400"/>
            <a:chOff x="11232866" y="928160"/>
            <a:chExt cx="914400" cy="914400"/>
          </a:xfrm>
        </p:grpSpPr>
        <p:pic>
          <p:nvPicPr>
            <p:cNvPr id="84" name="Graphic 83" descr="Pizza">
              <a:extLst>
                <a:ext uri="{FF2B5EF4-FFF2-40B4-BE49-F238E27FC236}">
                  <a16:creationId xmlns:a16="http://schemas.microsoft.com/office/drawing/2014/main" id="{1819DF8C-F722-414E-9301-015BE920F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11232866" y="928160"/>
              <a:ext cx="914400" cy="9144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74AA1E-D1FB-40E8-A5C3-455D91DEEB98}"/>
                </a:ext>
              </a:extLst>
            </p:cNvPr>
            <p:cNvSpPr txBox="1"/>
            <p:nvPr/>
          </p:nvSpPr>
          <p:spPr>
            <a:xfrm>
              <a:off x="11467626" y="1082120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퍄</a:t>
              </a:r>
              <a:endParaRPr lang="en-US" sz="2400" b="1" dirty="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51B0659-E3FF-4F5D-986F-AE308495F82B}"/>
              </a:ext>
            </a:extLst>
          </p:cNvPr>
          <p:cNvGrpSpPr/>
          <p:nvPr/>
        </p:nvGrpSpPr>
        <p:grpSpPr>
          <a:xfrm>
            <a:off x="10967351" y="1478652"/>
            <a:ext cx="914400" cy="914400"/>
            <a:chOff x="11232866" y="928160"/>
            <a:chExt cx="914400" cy="914400"/>
          </a:xfrm>
          <a:noFill/>
        </p:grpSpPr>
        <p:pic>
          <p:nvPicPr>
            <p:cNvPr id="86" name="Graphic 85" descr="Pizza">
              <a:extLst>
                <a:ext uri="{FF2B5EF4-FFF2-40B4-BE49-F238E27FC236}">
                  <a16:creationId xmlns:a16="http://schemas.microsoft.com/office/drawing/2014/main" id="{C7046FD0-7A86-43B3-87D7-9FE5BD470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1232866" y="928160"/>
              <a:ext cx="914400" cy="914400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102E6F2-A733-4BF9-AD92-D9175B6853AD}"/>
                </a:ext>
              </a:extLst>
            </p:cNvPr>
            <p:cNvSpPr txBox="1"/>
            <p:nvPr/>
          </p:nvSpPr>
          <p:spPr>
            <a:xfrm>
              <a:off x="11467626" y="1082120"/>
              <a:ext cx="385473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퍼</a:t>
              </a:r>
              <a:endParaRPr lang="en-US" sz="2400" b="1" dirty="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4891A62D-07F8-4A72-A9E8-D8402267E46C}"/>
              </a:ext>
            </a:extLst>
          </p:cNvPr>
          <p:cNvGrpSpPr/>
          <p:nvPr/>
        </p:nvGrpSpPr>
        <p:grpSpPr>
          <a:xfrm>
            <a:off x="10507739" y="1942215"/>
            <a:ext cx="914400" cy="914400"/>
            <a:chOff x="11232866" y="928160"/>
            <a:chExt cx="914400" cy="914400"/>
          </a:xfrm>
          <a:noFill/>
        </p:grpSpPr>
        <p:pic>
          <p:nvPicPr>
            <p:cNvPr id="89" name="Graphic 88" descr="Pizza">
              <a:extLst>
                <a:ext uri="{FF2B5EF4-FFF2-40B4-BE49-F238E27FC236}">
                  <a16:creationId xmlns:a16="http://schemas.microsoft.com/office/drawing/2014/main" id="{F50FB677-3AF7-4CC8-B98D-8FA368B8A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11232866" y="928160"/>
              <a:ext cx="914400" cy="914400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87C833A-80AE-4884-BA3B-BACACF2648AF}"/>
                </a:ext>
              </a:extLst>
            </p:cNvPr>
            <p:cNvSpPr txBox="1"/>
            <p:nvPr/>
          </p:nvSpPr>
          <p:spPr>
            <a:xfrm>
              <a:off x="11467626" y="1082120"/>
              <a:ext cx="385473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펴</a:t>
              </a:r>
              <a:endParaRPr lang="en-US" sz="2400" b="1" dirty="0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ED3BEA1D-3088-424C-A46D-49E72FD9B8FF}"/>
              </a:ext>
            </a:extLst>
          </p:cNvPr>
          <p:cNvGrpSpPr/>
          <p:nvPr/>
        </p:nvGrpSpPr>
        <p:grpSpPr>
          <a:xfrm>
            <a:off x="10930761" y="2470635"/>
            <a:ext cx="914400" cy="914400"/>
            <a:chOff x="11232866" y="928160"/>
            <a:chExt cx="914400" cy="914400"/>
          </a:xfrm>
          <a:solidFill>
            <a:srgbClr val="CC66FF"/>
          </a:solidFill>
        </p:grpSpPr>
        <p:pic>
          <p:nvPicPr>
            <p:cNvPr id="92" name="Graphic 91" descr="Pizza">
              <a:extLst>
                <a:ext uri="{FF2B5EF4-FFF2-40B4-BE49-F238E27FC236}">
                  <a16:creationId xmlns:a16="http://schemas.microsoft.com/office/drawing/2014/main" id="{6BBF2049-1D28-4E5F-A348-2C830196D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11232866" y="928160"/>
              <a:ext cx="914400" cy="914400"/>
            </a:xfrm>
            <a:prstGeom prst="rect">
              <a:avLst/>
            </a:prstGeom>
          </p:spPr>
        </p:pic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ADD989A-1B79-448F-85CC-971DEB2B1077}"/>
                </a:ext>
              </a:extLst>
            </p:cNvPr>
            <p:cNvSpPr txBox="1"/>
            <p:nvPr/>
          </p:nvSpPr>
          <p:spPr>
            <a:xfrm>
              <a:off x="11467626" y="1082120"/>
              <a:ext cx="3854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펴</a:t>
              </a:r>
              <a:endParaRPr lang="en-US" sz="2400" b="1" dirty="0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07EC53A-BF27-431B-B983-43AC5F542AE2}"/>
              </a:ext>
            </a:extLst>
          </p:cNvPr>
          <p:cNvGrpSpPr/>
          <p:nvPr/>
        </p:nvGrpSpPr>
        <p:grpSpPr>
          <a:xfrm>
            <a:off x="11382310" y="2956270"/>
            <a:ext cx="914400" cy="914400"/>
            <a:chOff x="11232866" y="928160"/>
            <a:chExt cx="914400" cy="914400"/>
          </a:xfrm>
          <a:noFill/>
        </p:grpSpPr>
        <p:pic>
          <p:nvPicPr>
            <p:cNvPr id="95" name="Graphic 94" descr="Pizza">
              <a:extLst>
                <a:ext uri="{FF2B5EF4-FFF2-40B4-BE49-F238E27FC236}">
                  <a16:creationId xmlns:a16="http://schemas.microsoft.com/office/drawing/2014/main" id="{B1B5E117-ED24-4688-8934-8D6ED4733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11232866" y="928160"/>
              <a:ext cx="914400" cy="914400"/>
            </a:xfrm>
            <a:prstGeom prst="rect">
              <a:avLst/>
            </a:prstGeom>
          </p:spPr>
        </p:pic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9BF546D-7686-48E3-AA67-22D1E1B94B4B}"/>
                </a:ext>
              </a:extLst>
            </p:cNvPr>
            <p:cNvSpPr txBox="1"/>
            <p:nvPr/>
          </p:nvSpPr>
          <p:spPr>
            <a:xfrm>
              <a:off x="11467626" y="1082120"/>
              <a:ext cx="385473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표</a:t>
              </a:r>
              <a:endParaRPr lang="en-US" sz="2400" b="1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D9898FC1-3692-4E2D-A240-BF20A0DA85BE}"/>
              </a:ext>
            </a:extLst>
          </p:cNvPr>
          <p:cNvGrpSpPr/>
          <p:nvPr/>
        </p:nvGrpSpPr>
        <p:grpSpPr>
          <a:xfrm>
            <a:off x="11010426" y="3512987"/>
            <a:ext cx="914400" cy="914400"/>
            <a:chOff x="11232866" y="928160"/>
            <a:chExt cx="914400" cy="914400"/>
          </a:xfrm>
          <a:solidFill>
            <a:srgbClr val="FF832F"/>
          </a:solidFill>
        </p:grpSpPr>
        <p:pic>
          <p:nvPicPr>
            <p:cNvPr id="106" name="Graphic 105" descr="Pizza">
              <a:extLst>
                <a:ext uri="{FF2B5EF4-FFF2-40B4-BE49-F238E27FC236}">
                  <a16:creationId xmlns:a16="http://schemas.microsoft.com/office/drawing/2014/main" id="{1916F858-17DE-4AA1-B3A8-DECE7A1D9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11232866" y="928160"/>
              <a:ext cx="914400" cy="914400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E39052B-3C4B-46BA-8A9A-D2283443D013}"/>
                </a:ext>
              </a:extLst>
            </p:cNvPr>
            <p:cNvSpPr txBox="1"/>
            <p:nvPr/>
          </p:nvSpPr>
          <p:spPr>
            <a:xfrm>
              <a:off x="11467626" y="1082120"/>
              <a:ext cx="3854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400" b="1"/>
                <a:t>푸</a:t>
              </a:r>
              <a:endParaRPr lang="en-US" sz="2400" b="1" dirty="0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FD650038-2540-4E12-937C-2C8930BB0ABD}"/>
              </a:ext>
            </a:extLst>
          </p:cNvPr>
          <p:cNvGrpSpPr/>
          <p:nvPr/>
        </p:nvGrpSpPr>
        <p:grpSpPr>
          <a:xfrm>
            <a:off x="10443857" y="4041545"/>
            <a:ext cx="914400" cy="914400"/>
            <a:chOff x="11232866" y="928160"/>
            <a:chExt cx="914400" cy="914400"/>
          </a:xfrm>
          <a:solidFill>
            <a:srgbClr val="FF832F"/>
          </a:solidFill>
        </p:grpSpPr>
        <p:pic>
          <p:nvPicPr>
            <p:cNvPr id="109" name="Graphic 108" descr="Pizza">
              <a:extLst>
                <a:ext uri="{FF2B5EF4-FFF2-40B4-BE49-F238E27FC236}">
                  <a16:creationId xmlns:a16="http://schemas.microsoft.com/office/drawing/2014/main" id="{58E2D639-9997-428B-B770-1B362A36A7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/>
          </p:blipFill>
          <p:spPr>
            <a:xfrm>
              <a:off x="11232866" y="928160"/>
              <a:ext cx="914400" cy="914400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BB91E97A-4602-4679-813E-7F5E19CE060B}"/>
                </a:ext>
              </a:extLst>
            </p:cNvPr>
            <p:cNvSpPr txBox="1"/>
            <p:nvPr/>
          </p:nvSpPr>
          <p:spPr>
            <a:xfrm>
              <a:off x="11467626" y="1082120"/>
              <a:ext cx="3854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퓨</a:t>
              </a:r>
              <a:endParaRPr lang="en-US" sz="2400" b="1" dirty="0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960E5F2B-E1EA-44B2-8ACF-EDC2F34A5566}"/>
              </a:ext>
            </a:extLst>
          </p:cNvPr>
          <p:cNvGrpSpPr/>
          <p:nvPr/>
        </p:nvGrpSpPr>
        <p:grpSpPr>
          <a:xfrm>
            <a:off x="10854978" y="4597821"/>
            <a:ext cx="914400" cy="914400"/>
            <a:chOff x="11232866" y="928160"/>
            <a:chExt cx="914400" cy="914400"/>
          </a:xfrm>
          <a:solidFill>
            <a:srgbClr val="6666FF"/>
          </a:solidFill>
        </p:grpSpPr>
        <p:pic>
          <p:nvPicPr>
            <p:cNvPr id="112" name="Graphic 111" descr="Pizza">
              <a:extLst>
                <a:ext uri="{FF2B5EF4-FFF2-40B4-BE49-F238E27FC236}">
                  <a16:creationId xmlns:a16="http://schemas.microsoft.com/office/drawing/2014/main" id="{1BDEBFA7-A3F7-43F2-94E0-BA3890417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/>
          </p:blipFill>
          <p:spPr>
            <a:xfrm>
              <a:off x="11232866" y="928160"/>
              <a:ext cx="914400" cy="914400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7F85873B-29A4-4273-B285-5675726C9B83}"/>
                </a:ext>
              </a:extLst>
            </p:cNvPr>
            <p:cNvSpPr txBox="1"/>
            <p:nvPr/>
          </p:nvSpPr>
          <p:spPr>
            <a:xfrm>
              <a:off x="11467626" y="1082120"/>
              <a:ext cx="3854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프</a:t>
              </a:r>
              <a:endParaRPr lang="en-US" sz="2400" b="1" dirty="0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8AD1903-E48C-4CD2-A9AB-C719925F541E}"/>
              </a:ext>
            </a:extLst>
          </p:cNvPr>
          <p:cNvGrpSpPr/>
          <p:nvPr/>
        </p:nvGrpSpPr>
        <p:grpSpPr>
          <a:xfrm>
            <a:off x="11380182" y="5114358"/>
            <a:ext cx="914400" cy="914400"/>
            <a:chOff x="11232866" y="928160"/>
            <a:chExt cx="914400" cy="914400"/>
          </a:xfrm>
          <a:solidFill>
            <a:schemeClr val="accent4"/>
          </a:solidFill>
        </p:grpSpPr>
        <p:pic>
          <p:nvPicPr>
            <p:cNvPr id="126" name="Graphic 125" descr="Pizza">
              <a:extLst>
                <a:ext uri="{FF2B5EF4-FFF2-40B4-BE49-F238E27FC236}">
                  <a16:creationId xmlns:a16="http://schemas.microsoft.com/office/drawing/2014/main" id="{81E54C1A-C709-4AAA-A2CC-F1AD674E0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/>
          </p:blipFill>
          <p:spPr>
            <a:xfrm>
              <a:off x="11232866" y="928160"/>
              <a:ext cx="914400" cy="914400"/>
            </a:xfrm>
            <a:prstGeom prst="rect">
              <a:avLst/>
            </a:prstGeom>
          </p:spPr>
        </p:pic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255994C-1E0A-480D-9FC5-F3DD518EDE15}"/>
                </a:ext>
              </a:extLst>
            </p:cNvPr>
            <p:cNvSpPr txBox="1"/>
            <p:nvPr/>
          </p:nvSpPr>
          <p:spPr>
            <a:xfrm>
              <a:off x="11467626" y="1082120"/>
              <a:ext cx="3854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피</a:t>
              </a:r>
              <a:endParaRPr lang="en-US" sz="2400" b="1" dirty="0"/>
            </a:p>
          </p:txBody>
        </p:sp>
      </p:grpSp>
      <p:sp>
        <p:nvSpPr>
          <p:cNvPr id="166" name="Oval 165">
            <a:extLst>
              <a:ext uri="{FF2B5EF4-FFF2-40B4-BE49-F238E27FC236}">
                <a16:creationId xmlns:a16="http://schemas.microsoft.com/office/drawing/2014/main" id="{95F9DEBE-4ECE-4B78-B181-E8452427E345}"/>
              </a:ext>
            </a:extLst>
          </p:cNvPr>
          <p:cNvSpPr/>
          <p:nvPr/>
        </p:nvSpPr>
        <p:spPr>
          <a:xfrm>
            <a:off x="7193871" y="768992"/>
            <a:ext cx="551000" cy="551000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C6F9A321-742D-44BB-BE16-BAE4653EF0B2}"/>
              </a:ext>
            </a:extLst>
          </p:cNvPr>
          <p:cNvSpPr/>
          <p:nvPr/>
        </p:nvSpPr>
        <p:spPr>
          <a:xfrm>
            <a:off x="4605260" y="1567060"/>
            <a:ext cx="551000" cy="551000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BCA56F36-F65A-496B-BB87-4E79E5EA65AE}"/>
              </a:ext>
            </a:extLst>
          </p:cNvPr>
          <p:cNvSpPr/>
          <p:nvPr/>
        </p:nvSpPr>
        <p:spPr>
          <a:xfrm>
            <a:off x="5480680" y="1588199"/>
            <a:ext cx="551000" cy="551000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679A7D2-FFDD-4F5C-A5AA-EF0D293EAC75}"/>
              </a:ext>
            </a:extLst>
          </p:cNvPr>
          <p:cNvSpPr/>
          <p:nvPr/>
        </p:nvSpPr>
        <p:spPr>
          <a:xfrm>
            <a:off x="6325581" y="1960827"/>
            <a:ext cx="551000" cy="551000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BC0A86C1-0AC7-4168-8162-8C78E6C74042}"/>
              </a:ext>
            </a:extLst>
          </p:cNvPr>
          <p:cNvSpPr/>
          <p:nvPr/>
        </p:nvSpPr>
        <p:spPr>
          <a:xfrm>
            <a:off x="7205803" y="1964170"/>
            <a:ext cx="551000" cy="551000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C295A366-42CC-4749-8038-CA2D316C4BB0}"/>
              </a:ext>
            </a:extLst>
          </p:cNvPr>
          <p:cNvSpPr/>
          <p:nvPr/>
        </p:nvSpPr>
        <p:spPr>
          <a:xfrm>
            <a:off x="1376313" y="4426337"/>
            <a:ext cx="1121790" cy="946941"/>
          </a:xfrm>
          <a:prstGeom prst="frame">
            <a:avLst/>
          </a:prstGeom>
          <a:solidFill>
            <a:schemeClr val="accent1">
              <a:lumMod val="75000"/>
            </a:schemeClr>
          </a:solidFill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17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6" grpId="0" animBg="1"/>
      <p:bldP spid="41" grpId="0" animBg="1"/>
      <p:bldP spid="47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5A3660-740D-4308-880D-861ADFA49E77}"/>
              </a:ext>
            </a:extLst>
          </p:cNvPr>
          <p:cNvSpPr txBox="1"/>
          <p:nvPr/>
        </p:nvSpPr>
        <p:spPr>
          <a:xfrm>
            <a:off x="3851340" y="1013445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ㅍ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812299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4" y="144101"/>
            <a:ext cx="10768864" cy="55782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ㅍ</a:t>
            </a:r>
            <a:r>
              <a:rPr lang="en-US" altLang="ko-KR" sz="2400" b="1" dirty="0"/>
              <a:t>(p)</a:t>
            </a:r>
            <a:endParaRPr lang="en-US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647F2C-F978-4025-86CB-9B250C0E2071}"/>
              </a:ext>
            </a:extLst>
          </p:cNvPr>
          <p:cNvSpPr txBox="1"/>
          <p:nvPr/>
        </p:nvSpPr>
        <p:spPr>
          <a:xfrm>
            <a:off x="4984750" y="24889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파</a:t>
            </a:r>
            <a:endParaRPr lang="en-US" sz="19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30D983-337F-4025-9D1F-0494B8AFD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227" y="242036"/>
            <a:ext cx="873457" cy="4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7ED0EA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ㅍ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ㅏ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ㅏ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파</a:t>
            </a:r>
            <a:endParaRPr lang="en-US" sz="13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C30BC8-E496-4454-8F75-0B318B63BD71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36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405689" y="4533899"/>
            <a:ext cx="1640305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파</a:t>
            </a:r>
          </a:p>
        </p:txBody>
      </p:sp>
      <p:sp>
        <p:nvSpPr>
          <p:cNvPr id="3" name="타원 2"/>
          <p:cNvSpPr/>
          <p:nvPr/>
        </p:nvSpPr>
        <p:spPr>
          <a:xfrm>
            <a:off x="8543358" y="2628899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파</a:t>
            </a:r>
          </a:p>
        </p:txBody>
      </p:sp>
      <p:sp>
        <p:nvSpPr>
          <p:cNvPr id="4" name="타원 3"/>
          <p:cNvSpPr/>
          <p:nvPr/>
        </p:nvSpPr>
        <p:spPr>
          <a:xfrm>
            <a:off x="5136236" y="1403264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파</a:t>
            </a:r>
          </a:p>
        </p:txBody>
      </p:sp>
      <p:sp>
        <p:nvSpPr>
          <p:cNvPr id="5" name="타원 4"/>
          <p:cNvSpPr/>
          <p:nvPr/>
        </p:nvSpPr>
        <p:spPr>
          <a:xfrm>
            <a:off x="496880" y="144876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파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32D09"/>
            </a:gs>
            <a:gs pos="74000">
              <a:schemeClr val="accent2">
                <a:lumMod val="50000"/>
              </a:schemeClr>
            </a:gs>
            <a:gs pos="100000">
              <a:srgbClr val="401D0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313158-D83E-45E0-9E0E-BBAC79C24B7B}"/>
              </a:ext>
            </a:extLst>
          </p:cNvPr>
          <p:cNvSpPr/>
          <p:nvPr/>
        </p:nvSpPr>
        <p:spPr>
          <a:xfrm>
            <a:off x="6368666" y="3827747"/>
            <a:ext cx="5010150" cy="1657350"/>
          </a:xfrm>
          <a:prstGeom prst="rect">
            <a:avLst/>
          </a:prstGeom>
          <a:solidFill>
            <a:schemeClr val="bg1"/>
          </a:solidFill>
          <a:ln w="317500">
            <a:solidFill>
              <a:srgbClr val="0033CC"/>
            </a:solidFill>
          </a:ln>
          <a:effectLst>
            <a:innerShdw blurRad="63500" dist="3429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E64580E-CE50-425E-B8B4-51DE3BE67E70}"/>
              </a:ext>
            </a:extLst>
          </p:cNvPr>
          <p:cNvSpPr/>
          <p:nvPr/>
        </p:nvSpPr>
        <p:spPr>
          <a:xfrm>
            <a:off x="6292466" y="3726782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4DD92A2-CFAC-4D22-AD04-7F09EE95327A}"/>
              </a:ext>
            </a:extLst>
          </p:cNvPr>
          <p:cNvSpPr/>
          <p:nvPr/>
        </p:nvSpPr>
        <p:spPr>
          <a:xfrm>
            <a:off x="7124951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7F7F77D-D4F4-417E-BC39-A288FFE38C6F}"/>
              </a:ext>
            </a:extLst>
          </p:cNvPr>
          <p:cNvSpPr/>
          <p:nvPr/>
        </p:nvSpPr>
        <p:spPr>
          <a:xfrm>
            <a:off x="7957436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4D4EDC5-6D39-4138-804A-5B6FB3D53418}"/>
              </a:ext>
            </a:extLst>
          </p:cNvPr>
          <p:cNvSpPr/>
          <p:nvPr/>
        </p:nvSpPr>
        <p:spPr>
          <a:xfrm>
            <a:off x="8789921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71AB3CD-D6FB-44F1-A0F0-113FBF1E31F5}"/>
              </a:ext>
            </a:extLst>
          </p:cNvPr>
          <p:cNvSpPr/>
          <p:nvPr/>
        </p:nvSpPr>
        <p:spPr>
          <a:xfrm>
            <a:off x="9622406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81DC1A-8EA7-4F1A-B6FB-3158F1F2810A}"/>
              </a:ext>
            </a:extLst>
          </p:cNvPr>
          <p:cNvSpPr/>
          <p:nvPr/>
        </p:nvSpPr>
        <p:spPr>
          <a:xfrm>
            <a:off x="10454891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B4AE944-6A8B-4A7E-9113-95A8246597D1}"/>
              </a:ext>
            </a:extLst>
          </p:cNvPr>
          <p:cNvSpPr/>
          <p:nvPr/>
        </p:nvSpPr>
        <p:spPr>
          <a:xfrm>
            <a:off x="11287376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E643AE-7270-4069-AEA2-0EF5B0080AF2}"/>
              </a:ext>
            </a:extLst>
          </p:cNvPr>
          <p:cNvSpPr/>
          <p:nvPr/>
        </p:nvSpPr>
        <p:spPr>
          <a:xfrm>
            <a:off x="6354128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0A47834-9C26-4048-A7F1-0780A23DD038}"/>
              </a:ext>
            </a:extLst>
          </p:cNvPr>
          <p:cNvSpPr/>
          <p:nvPr/>
        </p:nvSpPr>
        <p:spPr>
          <a:xfrm>
            <a:off x="7176336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55ABDE-EAD5-4099-BA27-0EAD33F071BE}"/>
              </a:ext>
            </a:extLst>
          </p:cNvPr>
          <p:cNvSpPr/>
          <p:nvPr/>
        </p:nvSpPr>
        <p:spPr>
          <a:xfrm>
            <a:off x="7998544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D962F56-D3BB-47D2-A46B-8DDC6FE9791E}"/>
              </a:ext>
            </a:extLst>
          </p:cNvPr>
          <p:cNvSpPr/>
          <p:nvPr/>
        </p:nvSpPr>
        <p:spPr>
          <a:xfrm>
            <a:off x="8820752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1973C7-98D4-4151-85F3-F88F6772CFC9}"/>
              </a:ext>
            </a:extLst>
          </p:cNvPr>
          <p:cNvSpPr/>
          <p:nvPr/>
        </p:nvSpPr>
        <p:spPr>
          <a:xfrm>
            <a:off x="9642960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9A2D8B0-0D33-472A-A979-1A28AD84BD4D}"/>
              </a:ext>
            </a:extLst>
          </p:cNvPr>
          <p:cNvSpPr/>
          <p:nvPr/>
        </p:nvSpPr>
        <p:spPr>
          <a:xfrm>
            <a:off x="10465168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69947C8-39FA-4A31-9C3D-20048871FAB1}"/>
              </a:ext>
            </a:extLst>
          </p:cNvPr>
          <p:cNvSpPr/>
          <p:nvPr/>
        </p:nvSpPr>
        <p:spPr>
          <a:xfrm>
            <a:off x="11287376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640639E-81F1-401F-95DC-90A1DE6EE7AF}"/>
              </a:ext>
            </a:extLst>
          </p:cNvPr>
          <p:cNvSpPr/>
          <p:nvPr/>
        </p:nvSpPr>
        <p:spPr>
          <a:xfrm>
            <a:off x="6292466" y="455545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6620C41-AEFD-4B4D-94F7-C9DEBF4A89BC}"/>
              </a:ext>
            </a:extLst>
          </p:cNvPr>
          <p:cNvSpPr/>
          <p:nvPr/>
        </p:nvSpPr>
        <p:spPr>
          <a:xfrm>
            <a:off x="11287376" y="4564982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908E22-8F6A-440D-A2ED-FA53B66B5710}"/>
              </a:ext>
            </a:extLst>
          </p:cNvPr>
          <p:cNvSpPr/>
          <p:nvPr/>
        </p:nvSpPr>
        <p:spPr>
          <a:xfrm>
            <a:off x="1475874" y="4495800"/>
            <a:ext cx="5010150" cy="1657350"/>
          </a:xfrm>
          <a:prstGeom prst="rect">
            <a:avLst/>
          </a:prstGeom>
          <a:solidFill>
            <a:schemeClr val="bg1"/>
          </a:solidFill>
          <a:ln w="317500">
            <a:solidFill>
              <a:srgbClr val="FFC000"/>
            </a:solidFill>
          </a:ln>
          <a:effectLst>
            <a:innerShdw blurRad="63500" dist="3429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88D38C7-4455-4309-AABB-975DDCEC8E75}"/>
              </a:ext>
            </a:extLst>
          </p:cNvPr>
          <p:cNvSpPr/>
          <p:nvPr/>
        </p:nvSpPr>
        <p:spPr>
          <a:xfrm>
            <a:off x="1399674" y="439483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C25FE3B-808A-498A-B079-5A17EDE883D3}"/>
              </a:ext>
            </a:extLst>
          </p:cNvPr>
          <p:cNvSpPr/>
          <p:nvPr/>
        </p:nvSpPr>
        <p:spPr>
          <a:xfrm>
            <a:off x="2232159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55BBCA2-A637-48DE-A786-91F28F1B0597}"/>
              </a:ext>
            </a:extLst>
          </p:cNvPr>
          <p:cNvSpPr/>
          <p:nvPr/>
        </p:nvSpPr>
        <p:spPr>
          <a:xfrm>
            <a:off x="3064644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9E82853-D6FC-46FB-A9F7-1129032770DB}"/>
              </a:ext>
            </a:extLst>
          </p:cNvPr>
          <p:cNvSpPr/>
          <p:nvPr/>
        </p:nvSpPr>
        <p:spPr>
          <a:xfrm>
            <a:off x="3897129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B818D60-D284-48D8-BEAD-F27FF248B6C5}"/>
              </a:ext>
            </a:extLst>
          </p:cNvPr>
          <p:cNvSpPr/>
          <p:nvPr/>
        </p:nvSpPr>
        <p:spPr>
          <a:xfrm>
            <a:off x="4729614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6C4710B-21EE-4C0F-863B-7D5A3411987E}"/>
              </a:ext>
            </a:extLst>
          </p:cNvPr>
          <p:cNvSpPr/>
          <p:nvPr/>
        </p:nvSpPr>
        <p:spPr>
          <a:xfrm>
            <a:off x="5562099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BD46BCC-E84F-49CD-B1E0-A3950EF6EA0B}"/>
              </a:ext>
            </a:extLst>
          </p:cNvPr>
          <p:cNvSpPr/>
          <p:nvPr/>
        </p:nvSpPr>
        <p:spPr>
          <a:xfrm>
            <a:off x="6538763" y="48031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A1EEF78-03E6-4BB8-A125-E54774402882}"/>
              </a:ext>
            </a:extLst>
          </p:cNvPr>
          <p:cNvSpPr/>
          <p:nvPr/>
        </p:nvSpPr>
        <p:spPr>
          <a:xfrm>
            <a:off x="1461336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62424E0-A7C4-49EB-9046-10781D27EC5D}"/>
              </a:ext>
            </a:extLst>
          </p:cNvPr>
          <p:cNvSpPr/>
          <p:nvPr/>
        </p:nvSpPr>
        <p:spPr>
          <a:xfrm>
            <a:off x="2283544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C436143-2A64-418B-9D6D-631BDB0128D7}"/>
              </a:ext>
            </a:extLst>
          </p:cNvPr>
          <p:cNvSpPr/>
          <p:nvPr/>
        </p:nvSpPr>
        <p:spPr>
          <a:xfrm>
            <a:off x="3105752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99B122C-338A-45A5-A1CB-0B67E4BBD0E0}"/>
              </a:ext>
            </a:extLst>
          </p:cNvPr>
          <p:cNvSpPr/>
          <p:nvPr/>
        </p:nvSpPr>
        <p:spPr>
          <a:xfrm>
            <a:off x="3927960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5A5B0F9-CF30-46CB-AA26-FE914138D83F}"/>
              </a:ext>
            </a:extLst>
          </p:cNvPr>
          <p:cNvSpPr/>
          <p:nvPr/>
        </p:nvSpPr>
        <p:spPr>
          <a:xfrm>
            <a:off x="4750168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7E31534-A2A3-41EF-8972-AA8A0CCA7BF6}"/>
              </a:ext>
            </a:extLst>
          </p:cNvPr>
          <p:cNvSpPr/>
          <p:nvPr/>
        </p:nvSpPr>
        <p:spPr>
          <a:xfrm>
            <a:off x="5572376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C203AB6-FD7C-4BB5-B0C1-3C86E116F489}"/>
              </a:ext>
            </a:extLst>
          </p:cNvPr>
          <p:cNvSpPr/>
          <p:nvPr/>
        </p:nvSpPr>
        <p:spPr>
          <a:xfrm>
            <a:off x="6394584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8044051-710E-4142-8D28-4E10F1385443}"/>
              </a:ext>
            </a:extLst>
          </p:cNvPr>
          <p:cNvSpPr/>
          <p:nvPr/>
        </p:nvSpPr>
        <p:spPr>
          <a:xfrm>
            <a:off x="1399674" y="522351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97A7823-8A51-42E8-8E3D-F08579C492D1}"/>
              </a:ext>
            </a:extLst>
          </p:cNvPr>
          <p:cNvSpPr/>
          <p:nvPr/>
        </p:nvSpPr>
        <p:spPr>
          <a:xfrm>
            <a:off x="6538763" y="5631782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C49A900-52A6-4300-A719-7DC2AFA5118D}"/>
              </a:ext>
            </a:extLst>
          </p:cNvPr>
          <p:cNvSpPr/>
          <p:nvPr/>
        </p:nvSpPr>
        <p:spPr>
          <a:xfrm>
            <a:off x="4143275" y="1984208"/>
            <a:ext cx="5010150" cy="1657350"/>
          </a:xfrm>
          <a:prstGeom prst="rect">
            <a:avLst/>
          </a:prstGeom>
          <a:solidFill>
            <a:schemeClr val="bg1"/>
          </a:solidFill>
          <a:ln w="317500">
            <a:solidFill>
              <a:srgbClr val="66FF66"/>
            </a:solidFill>
          </a:ln>
          <a:effectLst>
            <a:innerShdw blurRad="63500" dist="3429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745B91F-9506-4300-A261-BFB002468659}"/>
              </a:ext>
            </a:extLst>
          </p:cNvPr>
          <p:cNvSpPr/>
          <p:nvPr/>
        </p:nvSpPr>
        <p:spPr>
          <a:xfrm>
            <a:off x="4073643" y="1883243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C0EFEE9-BD2A-46DA-9A51-11022187884A}"/>
              </a:ext>
            </a:extLst>
          </p:cNvPr>
          <p:cNvSpPr/>
          <p:nvPr/>
        </p:nvSpPr>
        <p:spPr>
          <a:xfrm>
            <a:off x="4906128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F50E44B-D6B3-4F0B-AFD0-403405C8CD37}"/>
              </a:ext>
            </a:extLst>
          </p:cNvPr>
          <p:cNvSpPr/>
          <p:nvPr/>
        </p:nvSpPr>
        <p:spPr>
          <a:xfrm>
            <a:off x="5738613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612310F-B849-4369-9B0C-0F0B8B44BA36}"/>
              </a:ext>
            </a:extLst>
          </p:cNvPr>
          <p:cNvSpPr/>
          <p:nvPr/>
        </p:nvSpPr>
        <p:spPr>
          <a:xfrm>
            <a:off x="6564530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B933E0-06FB-499D-9D5E-A1B86A8139D7}"/>
              </a:ext>
            </a:extLst>
          </p:cNvPr>
          <p:cNvSpPr/>
          <p:nvPr/>
        </p:nvSpPr>
        <p:spPr>
          <a:xfrm>
            <a:off x="7397015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0B30AAB-C983-453C-925E-9772BD5C80C4}"/>
              </a:ext>
            </a:extLst>
          </p:cNvPr>
          <p:cNvSpPr/>
          <p:nvPr/>
        </p:nvSpPr>
        <p:spPr>
          <a:xfrm>
            <a:off x="8229500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2084819-21CA-47BF-89A1-7171CD0221A4}"/>
              </a:ext>
            </a:extLst>
          </p:cNvPr>
          <p:cNvSpPr/>
          <p:nvPr/>
        </p:nvSpPr>
        <p:spPr>
          <a:xfrm>
            <a:off x="9061985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554782F-98F8-428B-B4D1-5C7A55BE2F4F}"/>
              </a:ext>
            </a:extLst>
          </p:cNvPr>
          <p:cNvSpPr/>
          <p:nvPr/>
        </p:nvSpPr>
        <p:spPr>
          <a:xfrm>
            <a:off x="4128737" y="35310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8B93C7D-F801-423D-8DC1-B68AF9DDAD30}"/>
              </a:ext>
            </a:extLst>
          </p:cNvPr>
          <p:cNvSpPr/>
          <p:nvPr/>
        </p:nvSpPr>
        <p:spPr>
          <a:xfrm>
            <a:off x="4950945" y="35310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A031712-25BD-4F29-8262-A0BE91AD7CFB}"/>
              </a:ext>
            </a:extLst>
          </p:cNvPr>
          <p:cNvSpPr/>
          <p:nvPr/>
        </p:nvSpPr>
        <p:spPr>
          <a:xfrm>
            <a:off x="5917332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08888DD-9676-4C1A-B15A-0B4202AD9C1B}"/>
              </a:ext>
            </a:extLst>
          </p:cNvPr>
          <p:cNvSpPr/>
          <p:nvPr/>
        </p:nvSpPr>
        <p:spPr>
          <a:xfrm>
            <a:off x="6739540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7B9DF80-1C60-45A7-8028-CF8D8CE508FB}"/>
              </a:ext>
            </a:extLst>
          </p:cNvPr>
          <p:cNvSpPr/>
          <p:nvPr/>
        </p:nvSpPr>
        <p:spPr>
          <a:xfrm>
            <a:off x="7561748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C4B69E2-AEBE-4F71-9533-AF227C76230A}"/>
              </a:ext>
            </a:extLst>
          </p:cNvPr>
          <p:cNvSpPr/>
          <p:nvPr/>
        </p:nvSpPr>
        <p:spPr>
          <a:xfrm>
            <a:off x="8383956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7B308BE-2C43-4166-837E-2F962584368C}"/>
              </a:ext>
            </a:extLst>
          </p:cNvPr>
          <p:cNvSpPr/>
          <p:nvPr/>
        </p:nvSpPr>
        <p:spPr>
          <a:xfrm>
            <a:off x="9206164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869E08A-0D2C-428B-879E-364800A891B2}"/>
              </a:ext>
            </a:extLst>
          </p:cNvPr>
          <p:cNvSpPr/>
          <p:nvPr/>
        </p:nvSpPr>
        <p:spPr>
          <a:xfrm>
            <a:off x="4073643" y="271191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58E96D1-928C-4CF8-810C-5B6C7B4DAD17}"/>
              </a:ext>
            </a:extLst>
          </p:cNvPr>
          <p:cNvSpPr/>
          <p:nvPr/>
        </p:nvSpPr>
        <p:spPr>
          <a:xfrm>
            <a:off x="9061985" y="2721443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E6BDDD-3B78-4080-9C46-0F45624C46B2}"/>
              </a:ext>
            </a:extLst>
          </p:cNvPr>
          <p:cNvSpPr/>
          <p:nvPr/>
        </p:nvSpPr>
        <p:spPr>
          <a:xfrm>
            <a:off x="713223" y="1091866"/>
            <a:ext cx="5010150" cy="1657350"/>
          </a:xfrm>
          <a:prstGeom prst="rect">
            <a:avLst/>
          </a:prstGeom>
          <a:solidFill>
            <a:schemeClr val="bg1"/>
          </a:solidFill>
          <a:ln w="317500">
            <a:solidFill>
              <a:srgbClr val="FF99FF"/>
            </a:solidFill>
          </a:ln>
          <a:effectLst>
            <a:innerShdw blurRad="63500" dist="3429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 dirty="0">
              <a:solidFill>
                <a:srgbClr val="FF66CC"/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3FB7FEF0-6BC8-4A1B-84F1-22395FC22119}"/>
              </a:ext>
            </a:extLst>
          </p:cNvPr>
          <p:cNvSpPr/>
          <p:nvPr/>
        </p:nvSpPr>
        <p:spPr>
          <a:xfrm>
            <a:off x="637023" y="990901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128C4C5-4000-4DF0-AFBD-63C8AFC8312B}"/>
              </a:ext>
            </a:extLst>
          </p:cNvPr>
          <p:cNvSpPr/>
          <p:nvPr/>
        </p:nvSpPr>
        <p:spPr>
          <a:xfrm>
            <a:off x="1469508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4F903C8-9CC0-4902-8AB1-FACAB8D9C41C}"/>
              </a:ext>
            </a:extLst>
          </p:cNvPr>
          <p:cNvSpPr/>
          <p:nvPr/>
        </p:nvSpPr>
        <p:spPr>
          <a:xfrm>
            <a:off x="2301993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6194F7-37EC-4CEF-AD63-B6C432FE8062}"/>
              </a:ext>
            </a:extLst>
          </p:cNvPr>
          <p:cNvSpPr/>
          <p:nvPr/>
        </p:nvSpPr>
        <p:spPr>
          <a:xfrm>
            <a:off x="3134478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1EA9C21-91E1-42F4-990E-B057DEE1C575}"/>
              </a:ext>
            </a:extLst>
          </p:cNvPr>
          <p:cNvSpPr/>
          <p:nvPr/>
        </p:nvSpPr>
        <p:spPr>
          <a:xfrm>
            <a:off x="3966963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518EEDA-FB14-4BEF-98C5-904E707AA33E}"/>
              </a:ext>
            </a:extLst>
          </p:cNvPr>
          <p:cNvSpPr/>
          <p:nvPr/>
        </p:nvSpPr>
        <p:spPr>
          <a:xfrm>
            <a:off x="4799448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D0C11BB-39EA-465C-BB26-3F577369B4A1}"/>
              </a:ext>
            </a:extLst>
          </p:cNvPr>
          <p:cNvSpPr/>
          <p:nvPr/>
        </p:nvSpPr>
        <p:spPr>
          <a:xfrm>
            <a:off x="5631933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BC9CAF5-86AE-4673-BF15-3BF78B814D1C}"/>
              </a:ext>
            </a:extLst>
          </p:cNvPr>
          <p:cNvSpPr/>
          <p:nvPr/>
        </p:nvSpPr>
        <p:spPr>
          <a:xfrm>
            <a:off x="698685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07D9083-5B95-4861-92FC-A866A3A9074E}"/>
              </a:ext>
            </a:extLst>
          </p:cNvPr>
          <p:cNvSpPr/>
          <p:nvPr/>
        </p:nvSpPr>
        <p:spPr>
          <a:xfrm>
            <a:off x="1520893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3B84B885-DA65-4AD8-8B75-480BE3322A04}"/>
              </a:ext>
            </a:extLst>
          </p:cNvPr>
          <p:cNvSpPr/>
          <p:nvPr/>
        </p:nvSpPr>
        <p:spPr>
          <a:xfrm>
            <a:off x="2343101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19DE4F1E-A25D-4586-B78A-6C0BEC1DFEF5}"/>
              </a:ext>
            </a:extLst>
          </p:cNvPr>
          <p:cNvSpPr/>
          <p:nvPr/>
        </p:nvSpPr>
        <p:spPr>
          <a:xfrm>
            <a:off x="3165309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A3BC738-5CD0-47AF-83EE-2326D8D50B1C}"/>
              </a:ext>
            </a:extLst>
          </p:cNvPr>
          <p:cNvSpPr/>
          <p:nvPr/>
        </p:nvSpPr>
        <p:spPr>
          <a:xfrm>
            <a:off x="3987517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8D6752CA-1D28-4D54-8716-34313A939706}"/>
              </a:ext>
            </a:extLst>
          </p:cNvPr>
          <p:cNvSpPr/>
          <p:nvPr/>
        </p:nvSpPr>
        <p:spPr>
          <a:xfrm>
            <a:off x="4809725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C66DE0FB-B6A2-45C1-A38D-3CDC5F5AF119}"/>
              </a:ext>
            </a:extLst>
          </p:cNvPr>
          <p:cNvSpPr/>
          <p:nvPr/>
        </p:nvSpPr>
        <p:spPr>
          <a:xfrm>
            <a:off x="5631933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22D8541-8171-4A4F-BE9E-77D43739CE1A}"/>
              </a:ext>
            </a:extLst>
          </p:cNvPr>
          <p:cNvSpPr/>
          <p:nvPr/>
        </p:nvSpPr>
        <p:spPr>
          <a:xfrm>
            <a:off x="637023" y="181957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20AC6AA-988F-4EA7-920A-603BD36E148B}"/>
              </a:ext>
            </a:extLst>
          </p:cNvPr>
          <p:cNvSpPr/>
          <p:nvPr/>
        </p:nvSpPr>
        <p:spPr>
          <a:xfrm>
            <a:off x="5631933" y="1829101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6E3526F-C334-4D83-B17E-EA655DBB8188}"/>
              </a:ext>
            </a:extLst>
          </p:cNvPr>
          <p:cNvSpPr txBox="1"/>
          <p:nvPr/>
        </p:nvSpPr>
        <p:spPr>
          <a:xfrm>
            <a:off x="2639178" y="1282619"/>
            <a:ext cx="1969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6CC"/>
                </a:solidFill>
              </a:rPr>
              <a:t>파</a:t>
            </a:r>
            <a:endParaRPr lang="en-US" sz="8000" b="1" dirty="0">
              <a:solidFill>
                <a:srgbClr val="FF66CC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734F41D-07A9-4DE5-BAF6-40040E13769B}"/>
              </a:ext>
            </a:extLst>
          </p:cNvPr>
          <p:cNvSpPr txBox="1"/>
          <p:nvPr/>
        </p:nvSpPr>
        <p:spPr>
          <a:xfrm>
            <a:off x="3432660" y="4750503"/>
            <a:ext cx="1969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C000"/>
                </a:solidFill>
              </a:rPr>
              <a:t>바</a:t>
            </a:r>
            <a:endParaRPr lang="en-US" sz="8000" b="1" dirty="0">
              <a:solidFill>
                <a:srgbClr val="FFC00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DE475A7-15A3-447C-B0DF-62C1183160F0}"/>
              </a:ext>
            </a:extLst>
          </p:cNvPr>
          <p:cNvSpPr txBox="1"/>
          <p:nvPr/>
        </p:nvSpPr>
        <p:spPr>
          <a:xfrm>
            <a:off x="8586989" y="4119748"/>
            <a:ext cx="1969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0033CC"/>
                </a:solidFill>
              </a:rPr>
              <a:t>타</a:t>
            </a:r>
            <a:endParaRPr lang="en-US" sz="8000" b="1" dirty="0">
              <a:solidFill>
                <a:srgbClr val="0033CC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F3E985C-D758-4FFF-8B26-55ED4DCA9424}"/>
              </a:ext>
            </a:extLst>
          </p:cNvPr>
          <p:cNvSpPr txBox="1"/>
          <p:nvPr/>
        </p:nvSpPr>
        <p:spPr>
          <a:xfrm>
            <a:off x="6254967" y="2233078"/>
            <a:ext cx="1969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66FF66"/>
                </a:solidFill>
              </a:rPr>
              <a:t>마</a:t>
            </a:r>
            <a:endParaRPr lang="en-US" sz="8000" b="1" dirty="0">
              <a:solidFill>
                <a:srgbClr val="66FF66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25F800F-7DCA-481D-AF42-D734F7C08F71}"/>
              </a:ext>
            </a:extLst>
          </p:cNvPr>
          <p:cNvSpPr txBox="1"/>
          <p:nvPr/>
        </p:nvSpPr>
        <p:spPr>
          <a:xfrm>
            <a:off x="54043" y="0"/>
            <a:ext cx="4755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파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고르세요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47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2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"/>
                            </p:stCondLst>
                            <p:childTnLst>
                              <p:par>
                                <p:cTn id="38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1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3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5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7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1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3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5" dur="2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7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1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3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5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7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9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"/>
                            </p:stCondLst>
                            <p:childTnLst>
                              <p:par>
                                <p:cTn id="71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4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8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0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2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4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6" dur="2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8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0" dur="2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2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4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6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8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0" dur="2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2" dur="2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"/>
                            </p:stCondLst>
                            <p:childTnLst>
                              <p:par>
                                <p:cTn id="104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2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2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2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2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2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2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2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2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00"/>
                            </p:stCondLst>
                            <p:childTnLst>
                              <p:par>
                                <p:cTn id="1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00"/>
                            </p:stCondLst>
                            <p:childTnLst>
                              <p:par>
                                <p:cTn id="143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50"/>
                            </p:stCondLst>
                            <p:childTnLst>
                              <p:par>
                                <p:cTn id="14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800"/>
                            </p:stCondLst>
                            <p:childTnLst>
                              <p:par>
                                <p:cTn id="15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/>
      <p:bldP spid="71" grpId="0"/>
      <p:bldP spid="72" grpId="0"/>
      <p:bldP spid="7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파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도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A8A778-4425-4541-9366-087988B476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03"/>
          <a:stretch/>
        </p:blipFill>
        <p:spPr>
          <a:xfrm>
            <a:off x="4073514" y="589421"/>
            <a:ext cx="4121171" cy="22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8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B6AC6B-AF0A-455F-AA20-C62947120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530" y="0"/>
            <a:ext cx="4843140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77915" y="161581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61895" y="283394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24618" y="1620022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ㅍ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41150" y="276199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파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49058" y="162002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72718" y="160113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ㄷ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52604" y="162358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47027" y="276199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도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493385" y="480259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5156146" y="480259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5715935" y="480259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6782575" y="480259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D9C641-A466-40E6-86F8-59818E7324A1}"/>
              </a:ext>
            </a:extLst>
          </p:cNvPr>
          <p:cNvSpPr/>
          <p:nvPr/>
        </p:nvSpPr>
        <p:spPr>
          <a:xfrm>
            <a:off x="7371591" y="480259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1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0" grpId="0" animBg="1"/>
      <p:bldP spid="21" grpId="0" animBg="1"/>
      <p:bldP spid="22" grpId="0" animBg="1"/>
      <p:bldP spid="2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파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D628EABB-DA89-40BC-9EDD-363E50592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04" y="567134"/>
            <a:ext cx="2539191" cy="248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49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5CEBA0-2038-4AD0-A546-E453AEB70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337" y="0"/>
            <a:ext cx="4691063" cy="6208468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77915" y="161581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61895" y="283394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24618" y="1620022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ㅍ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41150" y="276199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파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49058" y="162002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72718" y="160113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ㄹ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52604" y="162358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47027" y="276199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163984" y="47986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4789969" y="47986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5380198" y="48297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6955267" y="47986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D9C641-A466-40E6-86F8-59818E7324A1}"/>
              </a:ext>
            </a:extLst>
          </p:cNvPr>
          <p:cNvSpPr/>
          <p:nvPr/>
        </p:nvSpPr>
        <p:spPr>
          <a:xfrm>
            <a:off x="7576174" y="47986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11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0" grpId="0" animBg="1"/>
      <p:bldP spid="21" grpId="0" animBg="1"/>
      <p:bldP spid="22" grpId="0" animBg="1"/>
      <p:bldP spid="2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4953000" y="3805991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팔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ABAC32C-5ECC-455E-89F9-5A24F6390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862" y="918409"/>
            <a:ext cx="2962275" cy="225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05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82EE72-8A38-4DA2-A65F-1C80FE5D7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100" y="-6693"/>
            <a:ext cx="4572000" cy="6189636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77915" y="161581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61895" y="283394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315348" y="161581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ㅍ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5755105" y="272928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팔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706360" y="162002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7305109" y="162002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ㄹ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402780" y="481182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5076172" y="481182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6015063" y="47986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6620652" y="481182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D9C641-A466-40E6-86F8-59818E7324A1}"/>
              </a:ext>
            </a:extLst>
          </p:cNvPr>
          <p:cNvSpPr/>
          <p:nvPr/>
        </p:nvSpPr>
        <p:spPr>
          <a:xfrm>
            <a:off x="7206157" y="47986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53" grpId="0" animBg="1"/>
      <p:bldP spid="20" grpId="0" animBg="1"/>
      <p:bldP spid="21" grpId="0" animBg="1"/>
      <p:bldP spid="22" grpId="0" animBg="1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04688-435E-4CB9-B43C-F71BB3D76FA4}"/>
              </a:ext>
            </a:extLst>
          </p:cNvPr>
          <p:cNvSpPr txBox="1"/>
          <p:nvPr/>
        </p:nvSpPr>
        <p:spPr>
          <a:xfrm>
            <a:off x="3899104" y="883840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ㅍ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 모음 조합표</a:t>
            </a:r>
            <a:endParaRPr lang="en-US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BA9FF90E-2F46-434D-A18B-75CEBC98E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70" y="4650757"/>
            <a:ext cx="11981965" cy="1096694"/>
          </a:xfrm>
          <a:prstGeom prst="rect">
            <a:avLst/>
          </a:prstGeom>
          <a:ln w="571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031138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24666FE5-D2B9-4CF0-9704-43059BC43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136" y="182497"/>
            <a:ext cx="10768864" cy="5578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ㅍ</a:t>
            </a:r>
            <a:r>
              <a:rPr lang="en-US" altLang="ko-KR" sz="2800" b="1" dirty="0"/>
              <a:t>(p)</a:t>
            </a:r>
            <a:endParaRPr lang="en-US" sz="32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410384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79095" y="10396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C0E472-E70F-4952-86B9-D8AEB5B9817E}"/>
              </a:ext>
            </a:extLst>
          </p:cNvPr>
          <p:cNvSpPr txBox="1"/>
          <p:nvPr/>
        </p:nvSpPr>
        <p:spPr>
          <a:xfrm>
            <a:off x="4984750" y="25270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퍼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4046E-7983-430E-B265-30A48A00B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803" y="242036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0231 L 0.26875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ㅍ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/>
                <a:t>ㅓ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ㅓ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퍼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8C3C89B-DD91-4A29-9BF1-30EDBCF6FD06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730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48187" y="4412287"/>
            <a:ext cx="1719306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퍼</a:t>
            </a:r>
          </a:p>
        </p:txBody>
      </p:sp>
      <p:sp>
        <p:nvSpPr>
          <p:cNvPr id="3" name="타원 2"/>
          <p:cNvSpPr/>
          <p:nvPr/>
        </p:nvSpPr>
        <p:spPr>
          <a:xfrm>
            <a:off x="7971443" y="2753442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퍼</a:t>
            </a:r>
          </a:p>
        </p:txBody>
      </p:sp>
      <p:sp>
        <p:nvSpPr>
          <p:cNvPr id="4" name="타원 3"/>
          <p:cNvSpPr/>
          <p:nvPr/>
        </p:nvSpPr>
        <p:spPr>
          <a:xfrm>
            <a:off x="4652024" y="1374805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퍼</a:t>
            </a:r>
          </a:p>
        </p:txBody>
      </p:sp>
      <p:sp>
        <p:nvSpPr>
          <p:cNvPr id="5" name="타원 4"/>
          <p:cNvSpPr/>
          <p:nvPr/>
        </p:nvSpPr>
        <p:spPr>
          <a:xfrm>
            <a:off x="215673" y="172167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퍼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CDCCB1-1706-4056-8CF9-490870CB8F7B}"/>
              </a:ext>
            </a:extLst>
          </p:cNvPr>
          <p:cNvSpPr/>
          <p:nvPr/>
        </p:nvSpPr>
        <p:spPr>
          <a:xfrm>
            <a:off x="0" y="0"/>
            <a:ext cx="12192000" cy="5157394"/>
          </a:xfrm>
          <a:prstGeom prst="rect">
            <a:avLst/>
          </a:prstGeom>
          <a:gradFill>
            <a:gsLst>
              <a:gs pos="0">
                <a:schemeClr val="accent5">
                  <a:lumMod val="50000"/>
                </a:schemeClr>
              </a:gs>
              <a:gs pos="99000">
                <a:schemeClr val="bg1"/>
              </a:gs>
              <a:gs pos="66000">
                <a:schemeClr val="accent1">
                  <a:lumMod val="40000"/>
                  <a:lumOff val="60000"/>
                </a:schemeClr>
              </a:gs>
              <a:gs pos="7000">
                <a:schemeClr val="accent5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4E7433F-4FFD-4978-AC5D-579D15648056}"/>
              </a:ext>
            </a:extLst>
          </p:cNvPr>
          <p:cNvSpPr/>
          <p:nvPr/>
        </p:nvSpPr>
        <p:spPr>
          <a:xfrm>
            <a:off x="452123" y="1911682"/>
            <a:ext cx="2460497" cy="367364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365A9BFE-A6DD-4311-B456-9D9C7C5C7549}"/>
              </a:ext>
            </a:extLst>
          </p:cNvPr>
          <p:cNvSpPr/>
          <p:nvPr/>
        </p:nvSpPr>
        <p:spPr>
          <a:xfrm>
            <a:off x="3403871" y="1911682"/>
            <a:ext cx="2460497" cy="367364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039B8F8B-8F3B-4ED4-B76E-75263C913641}"/>
              </a:ext>
            </a:extLst>
          </p:cNvPr>
          <p:cNvSpPr/>
          <p:nvPr/>
        </p:nvSpPr>
        <p:spPr>
          <a:xfrm>
            <a:off x="6355619" y="1911682"/>
            <a:ext cx="2460497" cy="367364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B08AC1DD-1180-406B-8C1E-C10960D3B386}"/>
              </a:ext>
            </a:extLst>
          </p:cNvPr>
          <p:cNvSpPr/>
          <p:nvPr/>
        </p:nvSpPr>
        <p:spPr>
          <a:xfrm>
            <a:off x="9307367" y="1911682"/>
            <a:ext cx="2460497" cy="367364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D49E417-4DE7-4D21-859E-421D534DEA52}"/>
              </a:ext>
            </a:extLst>
          </p:cNvPr>
          <p:cNvSpPr/>
          <p:nvPr/>
        </p:nvSpPr>
        <p:spPr>
          <a:xfrm>
            <a:off x="1089203" y="4574671"/>
            <a:ext cx="1223622" cy="1620253"/>
          </a:xfrm>
          <a:custGeom>
            <a:avLst/>
            <a:gdLst>
              <a:gd name="connsiteX0" fmla="*/ 347237 w 1195957"/>
              <a:gd name="connsiteY0" fmla="*/ 0 h 1652337"/>
              <a:gd name="connsiteX1" fmla="*/ 736615 w 1195957"/>
              <a:gd name="connsiteY1" fmla="*/ 0 h 1652337"/>
              <a:gd name="connsiteX2" fmla="*/ 740096 w 1195957"/>
              <a:gd name="connsiteY2" fmla="*/ 65595 h 1652337"/>
              <a:gd name="connsiteX3" fmla="*/ 907014 w 1195957"/>
              <a:gd name="connsiteY3" fmla="*/ 881885 h 1652337"/>
              <a:gd name="connsiteX4" fmla="*/ 1125828 w 1195957"/>
              <a:gd name="connsiteY4" fmla="*/ 1502287 h 1652337"/>
              <a:gd name="connsiteX5" fmla="*/ 1195957 w 1195957"/>
              <a:gd name="connsiteY5" fmla="*/ 1652337 h 1652337"/>
              <a:gd name="connsiteX6" fmla="*/ 0 w 1195957"/>
              <a:gd name="connsiteY6" fmla="*/ 1652337 h 1652337"/>
              <a:gd name="connsiteX7" fmla="*/ 56497 w 1195957"/>
              <a:gd name="connsiteY7" fmla="*/ 1507544 h 1652337"/>
              <a:gd name="connsiteX8" fmla="*/ 234436 w 1195957"/>
              <a:gd name="connsiteY8" fmla="*/ 874206 h 1652337"/>
              <a:gd name="connsiteX9" fmla="*/ 347830 w 1195957"/>
              <a:gd name="connsiteY9" fmla="*/ 48777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5957" h="1652337">
                <a:moveTo>
                  <a:pt x="347237" y="0"/>
                </a:moveTo>
                <a:lnTo>
                  <a:pt x="736615" y="0"/>
                </a:lnTo>
                <a:lnTo>
                  <a:pt x="740096" y="65595"/>
                </a:lnTo>
                <a:cubicBezTo>
                  <a:pt x="759938" y="281098"/>
                  <a:pt x="817145" y="570221"/>
                  <a:pt x="907014" y="881885"/>
                </a:cubicBezTo>
                <a:cubicBezTo>
                  <a:pt x="974416" y="1115633"/>
                  <a:pt x="1050619" y="1328866"/>
                  <a:pt x="1125828" y="1502287"/>
                </a:cubicBezTo>
                <a:lnTo>
                  <a:pt x="1195957" y="1652337"/>
                </a:lnTo>
                <a:lnTo>
                  <a:pt x="0" y="1652337"/>
                </a:lnTo>
                <a:lnTo>
                  <a:pt x="56497" y="1507544"/>
                </a:lnTo>
                <a:cubicBezTo>
                  <a:pt x="120251" y="1329591"/>
                  <a:pt x="182403" y="1111847"/>
                  <a:pt x="234436" y="874206"/>
                </a:cubicBezTo>
                <a:cubicBezTo>
                  <a:pt x="303814" y="557350"/>
                  <a:pt x="342067" y="265115"/>
                  <a:pt x="347830" y="487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020D944-92E5-47AA-A0BC-38AABCF69365}"/>
              </a:ext>
            </a:extLst>
          </p:cNvPr>
          <p:cNvSpPr/>
          <p:nvPr/>
        </p:nvSpPr>
        <p:spPr>
          <a:xfrm>
            <a:off x="4000898" y="4574671"/>
            <a:ext cx="1223622" cy="1620253"/>
          </a:xfrm>
          <a:custGeom>
            <a:avLst/>
            <a:gdLst>
              <a:gd name="connsiteX0" fmla="*/ 347237 w 1195957"/>
              <a:gd name="connsiteY0" fmla="*/ 0 h 1652337"/>
              <a:gd name="connsiteX1" fmla="*/ 736615 w 1195957"/>
              <a:gd name="connsiteY1" fmla="*/ 0 h 1652337"/>
              <a:gd name="connsiteX2" fmla="*/ 740096 w 1195957"/>
              <a:gd name="connsiteY2" fmla="*/ 65595 h 1652337"/>
              <a:gd name="connsiteX3" fmla="*/ 907014 w 1195957"/>
              <a:gd name="connsiteY3" fmla="*/ 881885 h 1652337"/>
              <a:gd name="connsiteX4" fmla="*/ 1125828 w 1195957"/>
              <a:gd name="connsiteY4" fmla="*/ 1502287 h 1652337"/>
              <a:gd name="connsiteX5" fmla="*/ 1195957 w 1195957"/>
              <a:gd name="connsiteY5" fmla="*/ 1652337 h 1652337"/>
              <a:gd name="connsiteX6" fmla="*/ 0 w 1195957"/>
              <a:gd name="connsiteY6" fmla="*/ 1652337 h 1652337"/>
              <a:gd name="connsiteX7" fmla="*/ 56497 w 1195957"/>
              <a:gd name="connsiteY7" fmla="*/ 1507544 h 1652337"/>
              <a:gd name="connsiteX8" fmla="*/ 234436 w 1195957"/>
              <a:gd name="connsiteY8" fmla="*/ 874206 h 1652337"/>
              <a:gd name="connsiteX9" fmla="*/ 347830 w 1195957"/>
              <a:gd name="connsiteY9" fmla="*/ 48777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5957" h="1652337">
                <a:moveTo>
                  <a:pt x="347237" y="0"/>
                </a:moveTo>
                <a:lnTo>
                  <a:pt x="736615" y="0"/>
                </a:lnTo>
                <a:lnTo>
                  <a:pt x="740096" y="65595"/>
                </a:lnTo>
                <a:cubicBezTo>
                  <a:pt x="759938" y="281098"/>
                  <a:pt x="817145" y="570221"/>
                  <a:pt x="907014" y="881885"/>
                </a:cubicBezTo>
                <a:cubicBezTo>
                  <a:pt x="974416" y="1115633"/>
                  <a:pt x="1050619" y="1328866"/>
                  <a:pt x="1125828" y="1502287"/>
                </a:cubicBezTo>
                <a:lnTo>
                  <a:pt x="1195957" y="1652337"/>
                </a:lnTo>
                <a:lnTo>
                  <a:pt x="0" y="1652337"/>
                </a:lnTo>
                <a:lnTo>
                  <a:pt x="56497" y="1507544"/>
                </a:lnTo>
                <a:cubicBezTo>
                  <a:pt x="120251" y="1329591"/>
                  <a:pt x="182403" y="1111847"/>
                  <a:pt x="234436" y="874206"/>
                </a:cubicBezTo>
                <a:cubicBezTo>
                  <a:pt x="303814" y="557350"/>
                  <a:pt x="342067" y="265115"/>
                  <a:pt x="347830" y="487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5B04DBA-4A3F-4B62-AC7F-C4F1EB0A1429}"/>
              </a:ext>
            </a:extLst>
          </p:cNvPr>
          <p:cNvSpPr/>
          <p:nvPr/>
        </p:nvSpPr>
        <p:spPr>
          <a:xfrm>
            <a:off x="7017472" y="4574670"/>
            <a:ext cx="1223622" cy="1620253"/>
          </a:xfrm>
          <a:custGeom>
            <a:avLst/>
            <a:gdLst>
              <a:gd name="connsiteX0" fmla="*/ 347237 w 1195957"/>
              <a:gd name="connsiteY0" fmla="*/ 0 h 1652337"/>
              <a:gd name="connsiteX1" fmla="*/ 736615 w 1195957"/>
              <a:gd name="connsiteY1" fmla="*/ 0 h 1652337"/>
              <a:gd name="connsiteX2" fmla="*/ 740096 w 1195957"/>
              <a:gd name="connsiteY2" fmla="*/ 65595 h 1652337"/>
              <a:gd name="connsiteX3" fmla="*/ 907014 w 1195957"/>
              <a:gd name="connsiteY3" fmla="*/ 881885 h 1652337"/>
              <a:gd name="connsiteX4" fmla="*/ 1125828 w 1195957"/>
              <a:gd name="connsiteY4" fmla="*/ 1502287 h 1652337"/>
              <a:gd name="connsiteX5" fmla="*/ 1195957 w 1195957"/>
              <a:gd name="connsiteY5" fmla="*/ 1652337 h 1652337"/>
              <a:gd name="connsiteX6" fmla="*/ 0 w 1195957"/>
              <a:gd name="connsiteY6" fmla="*/ 1652337 h 1652337"/>
              <a:gd name="connsiteX7" fmla="*/ 56497 w 1195957"/>
              <a:gd name="connsiteY7" fmla="*/ 1507544 h 1652337"/>
              <a:gd name="connsiteX8" fmla="*/ 234436 w 1195957"/>
              <a:gd name="connsiteY8" fmla="*/ 874206 h 1652337"/>
              <a:gd name="connsiteX9" fmla="*/ 347830 w 1195957"/>
              <a:gd name="connsiteY9" fmla="*/ 48777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5957" h="1652337">
                <a:moveTo>
                  <a:pt x="347237" y="0"/>
                </a:moveTo>
                <a:lnTo>
                  <a:pt x="736615" y="0"/>
                </a:lnTo>
                <a:lnTo>
                  <a:pt x="740096" y="65595"/>
                </a:lnTo>
                <a:cubicBezTo>
                  <a:pt x="759938" y="281098"/>
                  <a:pt x="817145" y="570221"/>
                  <a:pt x="907014" y="881885"/>
                </a:cubicBezTo>
                <a:cubicBezTo>
                  <a:pt x="974416" y="1115633"/>
                  <a:pt x="1050619" y="1328866"/>
                  <a:pt x="1125828" y="1502287"/>
                </a:cubicBezTo>
                <a:lnTo>
                  <a:pt x="1195957" y="1652337"/>
                </a:lnTo>
                <a:lnTo>
                  <a:pt x="0" y="1652337"/>
                </a:lnTo>
                <a:lnTo>
                  <a:pt x="56497" y="1507544"/>
                </a:lnTo>
                <a:cubicBezTo>
                  <a:pt x="120251" y="1329591"/>
                  <a:pt x="182403" y="1111847"/>
                  <a:pt x="234436" y="874206"/>
                </a:cubicBezTo>
                <a:cubicBezTo>
                  <a:pt x="303814" y="557350"/>
                  <a:pt x="342067" y="265115"/>
                  <a:pt x="347830" y="487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6234F03-39FD-4382-9650-B0B665789811}"/>
              </a:ext>
            </a:extLst>
          </p:cNvPr>
          <p:cNvSpPr/>
          <p:nvPr/>
        </p:nvSpPr>
        <p:spPr>
          <a:xfrm>
            <a:off x="9934551" y="4574670"/>
            <a:ext cx="1223622" cy="1620253"/>
          </a:xfrm>
          <a:custGeom>
            <a:avLst/>
            <a:gdLst>
              <a:gd name="connsiteX0" fmla="*/ 347237 w 1195957"/>
              <a:gd name="connsiteY0" fmla="*/ 0 h 1652337"/>
              <a:gd name="connsiteX1" fmla="*/ 736615 w 1195957"/>
              <a:gd name="connsiteY1" fmla="*/ 0 h 1652337"/>
              <a:gd name="connsiteX2" fmla="*/ 740096 w 1195957"/>
              <a:gd name="connsiteY2" fmla="*/ 65595 h 1652337"/>
              <a:gd name="connsiteX3" fmla="*/ 907014 w 1195957"/>
              <a:gd name="connsiteY3" fmla="*/ 881885 h 1652337"/>
              <a:gd name="connsiteX4" fmla="*/ 1125828 w 1195957"/>
              <a:gd name="connsiteY4" fmla="*/ 1502287 h 1652337"/>
              <a:gd name="connsiteX5" fmla="*/ 1195957 w 1195957"/>
              <a:gd name="connsiteY5" fmla="*/ 1652337 h 1652337"/>
              <a:gd name="connsiteX6" fmla="*/ 0 w 1195957"/>
              <a:gd name="connsiteY6" fmla="*/ 1652337 h 1652337"/>
              <a:gd name="connsiteX7" fmla="*/ 56497 w 1195957"/>
              <a:gd name="connsiteY7" fmla="*/ 1507544 h 1652337"/>
              <a:gd name="connsiteX8" fmla="*/ 234436 w 1195957"/>
              <a:gd name="connsiteY8" fmla="*/ 874206 h 1652337"/>
              <a:gd name="connsiteX9" fmla="*/ 347830 w 1195957"/>
              <a:gd name="connsiteY9" fmla="*/ 48777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5957" h="1652337">
                <a:moveTo>
                  <a:pt x="347237" y="0"/>
                </a:moveTo>
                <a:lnTo>
                  <a:pt x="736615" y="0"/>
                </a:lnTo>
                <a:lnTo>
                  <a:pt x="740096" y="65595"/>
                </a:lnTo>
                <a:cubicBezTo>
                  <a:pt x="759938" y="281098"/>
                  <a:pt x="817145" y="570221"/>
                  <a:pt x="907014" y="881885"/>
                </a:cubicBezTo>
                <a:cubicBezTo>
                  <a:pt x="974416" y="1115633"/>
                  <a:pt x="1050619" y="1328866"/>
                  <a:pt x="1125828" y="1502287"/>
                </a:cubicBezTo>
                <a:lnTo>
                  <a:pt x="1195957" y="1652337"/>
                </a:lnTo>
                <a:lnTo>
                  <a:pt x="0" y="1652337"/>
                </a:lnTo>
                <a:lnTo>
                  <a:pt x="56497" y="1507544"/>
                </a:lnTo>
                <a:cubicBezTo>
                  <a:pt x="120251" y="1329591"/>
                  <a:pt x="182403" y="1111847"/>
                  <a:pt x="234436" y="874206"/>
                </a:cubicBezTo>
                <a:cubicBezTo>
                  <a:pt x="303814" y="557350"/>
                  <a:pt x="342067" y="265115"/>
                  <a:pt x="347830" y="487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1CE2B8-E59A-4758-8CF7-E5919E2362C2}"/>
              </a:ext>
            </a:extLst>
          </p:cNvPr>
          <p:cNvSpPr/>
          <p:nvPr/>
        </p:nvSpPr>
        <p:spPr>
          <a:xfrm>
            <a:off x="3609754" y="5288546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EFF666B-EE1D-4430-821B-25CA70AB5DB5}"/>
              </a:ext>
            </a:extLst>
          </p:cNvPr>
          <p:cNvSpPr/>
          <p:nvPr/>
        </p:nvSpPr>
        <p:spPr>
          <a:xfrm>
            <a:off x="609674" y="5288545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F325179-51C2-4AF5-89D9-EDDD19B77BAC}"/>
              </a:ext>
            </a:extLst>
          </p:cNvPr>
          <p:cNvSpPr/>
          <p:nvPr/>
        </p:nvSpPr>
        <p:spPr>
          <a:xfrm>
            <a:off x="6609113" y="5288545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8B91655-C099-4DC9-B93D-62A5BA3BBBD3}"/>
              </a:ext>
            </a:extLst>
          </p:cNvPr>
          <p:cNvSpPr/>
          <p:nvPr/>
        </p:nvSpPr>
        <p:spPr>
          <a:xfrm>
            <a:off x="9522994" y="5272503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140C61E-8D37-4B9E-9079-75965605D5D1}"/>
              </a:ext>
            </a:extLst>
          </p:cNvPr>
          <p:cNvSpPr/>
          <p:nvPr/>
        </p:nvSpPr>
        <p:spPr>
          <a:xfrm>
            <a:off x="9605340" y="5288545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487F358-DDE1-4B85-A776-A1A7047FCA84}"/>
              </a:ext>
            </a:extLst>
          </p:cNvPr>
          <p:cNvSpPr/>
          <p:nvPr/>
        </p:nvSpPr>
        <p:spPr>
          <a:xfrm>
            <a:off x="-24473" y="4660014"/>
            <a:ext cx="1372539" cy="1330374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194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D2CAF0D9-497A-4EBA-AA6C-B1E5D2617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991570" y="2937630"/>
            <a:ext cx="1344912" cy="20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E9622509-1741-41BC-AEF2-6814459BC5D2}"/>
              </a:ext>
            </a:extLst>
          </p:cNvPr>
          <p:cNvSpPr/>
          <p:nvPr/>
        </p:nvSpPr>
        <p:spPr>
          <a:xfrm>
            <a:off x="1814863" y="4682232"/>
            <a:ext cx="1360486" cy="1361504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93991DEA-6451-451A-A40B-D23FCC06271D}"/>
              </a:ext>
            </a:extLst>
          </p:cNvPr>
          <p:cNvSpPr/>
          <p:nvPr/>
        </p:nvSpPr>
        <p:spPr>
          <a:xfrm>
            <a:off x="3072234" y="4698665"/>
            <a:ext cx="1439830" cy="1417324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37E519CF-FBB3-4D3E-9769-8458CCAE41E9}"/>
              </a:ext>
            </a:extLst>
          </p:cNvPr>
          <p:cNvSpPr/>
          <p:nvPr/>
        </p:nvSpPr>
        <p:spPr>
          <a:xfrm>
            <a:off x="4954162" y="4719407"/>
            <a:ext cx="1447725" cy="1429283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12026C9-64D6-4CF4-916C-9579FDBE44EE}"/>
              </a:ext>
            </a:extLst>
          </p:cNvPr>
          <p:cNvSpPr/>
          <p:nvPr/>
        </p:nvSpPr>
        <p:spPr>
          <a:xfrm>
            <a:off x="5931806" y="4575983"/>
            <a:ext cx="1485074" cy="1544802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6E70F346-26B2-4C57-87BB-3C8ECD9C3E9B}"/>
              </a:ext>
            </a:extLst>
          </p:cNvPr>
          <p:cNvSpPr/>
          <p:nvPr/>
        </p:nvSpPr>
        <p:spPr>
          <a:xfrm>
            <a:off x="7908130" y="4724467"/>
            <a:ext cx="1335374" cy="1391521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45B10D1E-23EF-4EE3-AE1F-5A0C64ECC616}"/>
              </a:ext>
            </a:extLst>
          </p:cNvPr>
          <p:cNvSpPr/>
          <p:nvPr/>
        </p:nvSpPr>
        <p:spPr>
          <a:xfrm>
            <a:off x="8930546" y="4651245"/>
            <a:ext cx="1392494" cy="1464744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17B5829D-781C-4972-9321-459CF54AAFA8}"/>
              </a:ext>
            </a:extLst>
          </p:cNvPr>
          <p:cNvSpPr/>
          <p:nvPr/>
        </p:nvSpPr>
        <p:spPr>
          <a:xfrm>
            <a:off x="10718445" y="4569718"/>
            <a:ext cx="1532640" cy="1578419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0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65CF9075-0FBB-4774-96A5-FB3ACF02CD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4006623" y="3068214"/>
            <a:ext cx="1180524" cy="178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C54A4CD2-9BBB-45B5-B002-306E257E7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3905111" y="2937630"/>
            <a:ext cx="1344912" cy="20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096052F5-1A77-4B79-B56C-53C3B82CF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6910874" y="2937630"/>
            <a:ext cx="1344912" cy="20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A85B5471-6D3C-4FD9-ABD0-49CF459A0B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9845791" y="2937630"/>
            <a:ext cx="1344912" cy="20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03AA1-49A2-4A12-9A9C-CB7F86B3F5FD}"/>
              </a:ext>
            </a:extLst>
          </p:cNvPr>
          <p:cNvSpPr txBox="1"/>
          <p:nvPr/>
        </p:nvSpPr>
        <p:spPr>
          <a:xfrm>
            <a:off x="0" y="0"/>
            <a:ext cx="2743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퍼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F1395A-0B84-4AB6-B517-33DF1854F695}"/>
              </a:ext>
            </a:extLst>
          </p:cNvPr>
          <p:cNvSpPr txBox="1"/>
          <p:nvPr/>
        </p:nvSpPr>
        <p:spPr>
          <a:xfrm>
            <a:off x="1172742" y="2072850"/>
            <a:ext cx="4303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ln>
                  <a:solidFill>
                    <a:srgbClr val="FF6699"/>
                  </a:solidFill>
                </a:ln>
                <a:solidFill>
                  <a:schemeClr val="bg1"/>
                </a:solidFill>
              </a:rPr>
              <a:t>커</a:t>
            </a:r>
            <a:endParaRPr lang="en-US" sz="5400" b="1" dirty="0">
              <a:ln>
                <a:solidFill>
                  <a:srgbClr val="FF6699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9FF90D8-77A0-4D51-9E2C-227041EF753B}"/>
              </a:ext>
            </a:extLst>
          </p:cNvPr>
          <p:cNvSpPr txBox="1"/>
          <p:nvPr/>
        </p:nvSpPr>
        <p:spPr>
          <a:xfrm>
            <a:off x="4140753" y="2072850"/>
            <a:ext cx="493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ln>
                  <a:solidFill>
                    <a:schemeClr val="accent6"/>
                  </a:solidFill>
                </a:ln>
                <a:solidFill>
                  <a:schemeClr val="bg1"/>
                </a:solidFill>
              </a:rPr>
              <a:t>터</a:t>
            </a:r>
            <a:endParaRPr lang="en-US" sz="5400" b="1" dirty="0">
              <a:ln>
                <a:solidFill>
                  <a:schemeClr val="accent6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23F0077-3840-4CEF-9589-B9CCEE1D2139}"/>
              </a:ext>
            </a:extLst>
          </p:cNvPr>
          <p:cNvSpPr txBox="1"/>
          <p:nvPr/>
        </p:nvSpPr>
        <p:spPr>
          <a:xfrm>
            <a:off x="7148866" y="2025293"/>
            <a:ext cx="493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ln>
                  <a:solidFill>
                    <a:schemeClr val="accent5"/>
                  </a:solidFill>
                </a:ln>
                <a:solidFill>
                  <a:schemeClr val="bg1"/>
                </a:solidFill>
              </a:rPr>
              <a:t>퍼</a:t>
            </a:r>
            <a:endParaRPr lang="en-US" sz="5400" b="1" dirty="0">
              <a:ln>
                <a:solidFill>
                  <a:schemeClr val="accent5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A4714A3-5034-41A7-977B-89DFBDA3F64D}"/>
              </a:ext>
            </a:extLst>
          </p:cNvPr>
          <p:cNvSpPr txBox="1"/>
          <p:nvPr/>
        </p:nvSpPr>
        <p:spPr>
          <a:xfrm>
            <a:off x="10093859" y="2014300"/>
            <a:ext cx="493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</a:rPr>
              <a:t>버</a:t>
            </a:r>
            <a:endParaRPr lang="en-US" sz="5400" b="1" dirty="0">
              <a:ln>
                <a:solidFill>
                  <a:schemeClr val="accent4"/>
                </a:solidFill>
              </a:ln>
              <a:solidFill>
                <a:schemeClr val="bg1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D0D2845-B2DB-4AB4-AEB8-4B916F5E3F03}"/>
              </a:ext>
            </a:extLst>
          </p:cNvPr>
          <p:cNvGrpSpPr/>
          <p:nvPr/>
        </p:nvGrpSpPr>
        <p:grpSpPr>
          <a:xfrm>
            <a:off x="126520" y="1911681"/>
            <a:ext cx="11938959" cy="4283242"/>
            <a:chOff x="157617" y="1911682"/>
            <a:chExt cx="11938959" cy="4283242"/>
          </a:xfrm>
        </p:grpSpPr>
        <p:sp>
          <p:nvSpPr>
            <p:cNvPr id="56" name="Rectangle: Top Corners Rounded 55">
              <a:extLst>
                <a:ext uri="{FF2B5EF4-FFF2-40B4-BE49-F238E27FC236}">
                  <a16:creationId xmlns:a16="http://schemas.microsoft.com/office/drawing/2014/main" id="{9ED16D59-6C64-455A-8448-C8B210F108ED}"/>
                </a:ext>
              </a:extLst>
            </p:cNvPr>
            <p:cNvSpPr/>
            <p:nvPr/>
          </p:nvSpPr>
          <p:spPr>
            <a:xfrm>
              <a:off x="452123" y="1911682"/>
              <a:ext cx="2460497" cy="367364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BD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Top Corners Rounded 56">
              <a:extLst>
                <a:ext uri="{FF2B5EF4-FFF2-40B4-BE49-F238E27FC236}">
                  <a16:creationId xmlns:a16="http://schemas.microsoft.com/office/drawing/2014/main" id="{B77D78B9-D3FC-4392-BEE6-9451DA42D48A}"/>
                </a:ext>
              </a:extLst>
            </p:cNvPr>
            <p:cNvSpPr/>
            <p:nvPr/>
          </p:nvSpPr>
          <p:spPr>
            <a:xfrm>
              <a:off x="3403871" y="1911682"/>
              <a:ext cx="2460497" cy="367364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CC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: Top Corners Rounded 57">
              <a:extLst>
                <a:ext uri="{FF2B5EF4-FFF2-40B4-BE49-F238E27FC236}">
                  <a16:creationId xmlns:a16="http://schemas.microsoft.com/office/drawing/2014/main" id="{14D60666-A488-4B9B-9F14-2121AE54BC9E}"/>
                </a:ext>
              </a:extLst>
            </p:cNvPr>
            <p:cNvSpPr/>
            <p:nvPr/>
          </p:nvSpPr>
          <p:spPr>
            <a:xfrm>
              <a:off x="9307367" y="1911682"/>
              <a:ext cx="2460497" cy="367364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48ADA21-EA1A-4C98-93A1-B5555CD3D8B0}"/>
                </a:ext>
              </a:extLst>
            </p:cNvPr>
            <p:cNvSpPr/>
            <p:nvPr/>
          </p:nvSpPr>
          <p:spPr>
            <a:xfrm>
              <a:off x="1089203" y="4574671"/>
              <a:ext cx="1223622" cy="1620253"/>
            </a:xfrm>
            <a:custGeom>
              <a:avLst/>
              <a:gdLst>
                <a:gd name="connsiteX0" fmla="*/ 347237 w 1195957"/>
                <a:gd name="connsiteY0" fmla="*/ 0 h 1652337"/>
                <a:gd name="connsiteX1" fmla="*/ 736615 w 1195957"/>
                <a:gd name="connsiteY1" fmla="*/ 0 h 1652337"/>
                <a:gd name="connsiteX2" fmla="*/ 740096 w 1195957"/>
                <a:gd name="connsiteY2" fmla="*/ 65595 h 1652337"/>
                <a:gd name="connsiteX3" fmla="*/ 907014 w 1195957"/>
                <a:gd name="connsiteY3" fmla="*/ 881885 h 1652337"/>
                <a:gd name="connsiteX4" fmla="*/ 1125828 w 1195957"/>
                <a:gd name="connsiteY4" fmla="*/ 1502287 h 1652337"/>
                <a:gd name="connsiteX5" fmla="*/ 1195957 w 1195957"/>
                <a:gd name="connsiteY5" fmla="*/ 1652337 h 1652337"/>
                <a:gd name="connsiteX6" fmla="*/ 0 w 1195957"/>
                <a:gd name="connsiteY6" fmla="*/ 1652337 h 1652337"/>
                <a:gd name="connsiteX7" fmla="*/ 56497 w 1195957"/>
                <a:gd name="connsiteY7" fmla="*/ 1507544 h 1652337"/>
                <a:gd name="connsiteX8" fmla="*/ 234436 w 1195957"/>
                <a:gd name="connsiteY8" fmla="*/ 874206 h 1652337"/>
                <a:gd name="connsiteX9" fmla="*/ 347830 w 1195957"/>
                <a:gd name="connsiteY9" fmla="*/ 48777 h 165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5957" h="1652337">
                  <a:moveTo>
                    <a:pt x="347237" y="0"/>
                  </a:moveTo>
                  <a:lnTo>
                    <a:pt x="736615" y="0"/>
                  </a:lnTo>
                  <a:lnTo>
                    <a:pt x="740096" y="65595"/>
                  </a:lnTo>
                  <a:cubicBezTo>
                    <a:pt x="759938" y="281098"/>
                    <a:pt x="817145" y="570221"/>
                    <a:pt x="907014" y="881885"/>
                  </a:cubicBezTo>
                  <a:cubicBezTo>
                    <a:pt x="974416" y="1115633"/>
                    <a:pt x="1050619" y="1328866"/>
                    <a:pt x="1125828" y="1502287"/>
                  </a:cubicBezTo>
                  <a:lnTo>
                    <a:pt x="1195957" y="1652337"/>
                  </a:lnTo>
                  <a:lnTo>
                    <a:pt x="0" y="1652337"/>
                  </a:lnTo>
                  <a:lnTo>
                    <a:pt x="56497" y="1507544"/>
                  </a:lnTo>
                  <a:cubicBezTo>
                    <a:pt x="120251" y="1329591"/>
                    <a:pt x="182403" y="1111847"/>
                    <a:pt x="234436" y="874206"/>
                  </a:cubicBezTo>
                  <a:cubicBezTo>
                    <a:pt x="303814" y="557350"/>
                    <a:pt x="342067" y="265115"/>
                    <a:pt x="347830" y="487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5BE5011-1833-4DCA-A209-743B8DFBBDA2}"/>
                </a:ext>
              </a:extLst>
            </p:cNvPr>
            <p:cNvSpPr/>
            <p:nvPr/>
          </p:nvSpPr>
          <p:spPr>
            <a:xfrm>
              <a:off x="4000898" y="4574671"/>
              <a:ext cx="1223622" cy="1620253"/>
            </a:xfrm>
            <a:custGeom>
              <a:avLst/>
              <a:gdLst>
                <a:gd name="connsiteX0" fmla="*/ 347237 w 1195957"/>
                <a:gd name="connsiteY0" fmla="*/ 0 h 1652337"/>
                <a:gd name="connsiteX1" fmla="*/ 736615 w 1195957"/>
                <a:gd name="connsiteY1" fmla="*/ 0 h 1652337"/>
                <a:gd name="connsiteX2" fmla="*/ 740096 w 1195957"/>
                <a:gd name="connsiteY2" fmla="*/ 65595 h 1652337"/>
                <a:gd name="connsiteX3" fmla="*/ 907014 w 1195957"/>
                <a:gd name="connsiteY3" fmla="*/ 881885 h 1652337"/>
                <a:gd name="connsiteX4" fmla="*/ 1125828 w 1195957"/>
                <a:gd name="connsiteY4" fmla="*/ 1502287 h 1652337"/>
                <a:gd name="connsiteX5" fmla="*/ 1195957 w 1195957"/>
                <a:gd name="connsiteY5" fmla="*/ 1652337 h 1652337"/>
                <a:gd name="connsiteX6" fmla="*/ 0 w 1195957"/>
                <a:gd name="connsiteY6" fmla="*/ 1652337 h 1652337"/>
                <a:gd name="connsiteX7" fmla="*/ 56497 w 1195957"/>
                <a:gd name="connsiteY7" fmla="*/ 1507544 h 1652337"/>
                <a:gd name="connsiteX8" fmla="*/ 234436 w 1195957"/>
                <a:gd name="connsiteY8" fmla="*/ 874206 h 1652337"/>
                <a:gd name="connsiteX9" fmla="*/ 347830 w 1195957"/>
                <a:gd name="connsiteY9" fmla="*/ 48777 h 165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5957" h="1652337">
                  <a:moveTo>
                    <a:pt x="347237" y="0"/>
                  </a:moveTo>
                  <a:lnTo>
                    <a:pt x="736615" y="0"/>
                  </a:lnTo>
                  <a:lnTo>
                    <a:pt x="740096" y="65595"/>
                  </a:lnTo>
                  <a:cubicBezTo>
                    <a:pt x="759938" y="281098"/>
                    <a:pt x="817145" y="570221"/>
                    <a:pt x="907014" y="881885"/>
                  </a:cubicBezTo>
                  <a:cubicBezTo>
                    <a:pt x="974416" y="1115633"/>
                    <a:pt x="1050619" y="1328866"/>
                    <a:pt x="1125828" y="1502287"/>
                  </a:cubicBezTo>
                  <a:lnTo>
                    <a:pt x="1195957" y="1652337"/>
                  </a:lnTo>
                  <a:lnTo>
                    <a:pt x="0" y="1652337"/>
                  </a:lnTo>
                  <a:lnTo>
                    <a:pt x="56497" y="1507544"/>
                  </a:lnTo>
                  <a:cubicBezTo>
                    <a:pt x="120251" y="1329591"/>
                    <a:pt x="182403" y="1111847"/>
                    <a:pt x="234436" y="874206"/>
                  </a:cubicBezTo>
                  <a:cubicBezTo>
                    <a:pt x="303814" y="557350"/>
                    <a:pt x="342067" y="265115"/>
                    <a:pt x="347830" y="487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6E4D237-E1A0-4DA2-BA11-7D18F554A198}"/>
                </a:ext>
              </a:extLst>
            </p:cNvPr>
            <p:cNvSpPr/>
            <p:nvPr/>
          </p:nvSpPr>
          <p:spPr>
            <a:xfrm>
              <a:off x="9934551" y="4574670"/>
              <a:ext cx="1223622" cy="1620253"/>
            </a:xfrm>
            <a:custGeom>
              <a:avLst/>
              <a:gdLst>
                <a:gd name="connsiteX0" fmla="*/ 347237 w 1195957"/>
                <a:gd name="connsiteY0" fmla="*/ 0 h 1652337"/>
                <a:gd name="connsiteX1" fmla="*/ 736615 w 1195957"/>
                <a:gd name="connsiteY1" fmla="*/ 0 h 1652337"/>
                <a:gd name="connsiteX2" fmla="*/ 740096 w 1195957"/>
                <a:gd name="connsiteY2" fmla="*/ 65595 h 1652337"/>
                <a:gd name="connsiteX3" fmla="*/ 907014 w 1195957"/>
                <a:gd name="connsiteY3" fmla="*/ 881885 h 1652337"/>
                <a:gd name="connsiteX4" fmla="*/ 1125828 w 1195957"/>
                <a:gd name="connsiteY4" fmla="*/ 1502287 h 1652337"/>
                <a:gd name="connsiteX5" fmla="*/ 1195957 w 1195957"/>
                <a:gd name="connsiteY5" fmla="*/ 1652337 h 1652337"/>
                <a:gd name="connsiteX6" fmla="*/ 0 w 1195957"/>
                <a:gd name="connsiteY6" fmla="*/ 1652337 h 1652337"/>
                <a:gd name="connsiteX7" fmla="*/ 56497 w 1195957"/>
                <a:gd name="connsiteY7" fmla="*/ 1507544 h 1652337"/>
                <a:gd name="connsiteX8" fmla="*/ 234436 w 1195957"/>
                <a:gd name="connsiteY8" fmla="*/ 874206 h 1652337"/>
                <a:gd name="connsiteX9" fmla="*/ 347830 w 1195957"/>
                <a:gd name="connsiteY9" fmla="*/ 48777 h 165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5957" h="1652337">
                  <a:moveTo>
                    <a:pt x="347237" y="0"/>
                  </a:moveTo>
                  <a:lnTo>
                    <a:pt x="736615" y="0"/>
                  </a:lnTo>
                  <a:lnTo>
                    <a:pt x="740096" y="65595"/>
                  </a:lnTo>
                  <a:cubicBezTo>
                    <a:pt x="759938" y="281098"/>
                    <a:pt x="817145" y="570221"/>
                    <a:pt x="907014" y="881885"/>
                  </a:cubicBezTo>
                  <a:cubicBezTo>
                    <a:pt x="974416" y="1115633"/>
                    <a:pt x="1050619" y="1328866"/>
                    <a:pt x="1125828" y="1502287"/>
                  </a:cubicBezTo>
                  <a:lnTo>
                    <a:pt x="1195957" y="1652337"/>
                  </a:lnTo>
                  <a:lnTo>
                    <a:pt x="0" y="1652337"/>
                  </a:lnTo>
                  <a:lnTo>
                    <a:pt x="56497" y="1507544"/>
                  </a:lnTo>
                  <a:cubicBezTo>
                    <a:pt x="120251" y="1329591"/>
                    <a:pt x="182403" y="1111847"/>
                    <a:pt x="234436" y="874206"/>
                  </a:cubicBezTo>
                  <a:cubicBezTo>
                    <a:pt x="303814" y="557350"/>
                    <a:pt x="342067" y="265115"/>
                    <a:pt x="347830" y="487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696C8F07-925E-46C0-B9BA-297B1CCB81C3}"/>
                </a:ext>
              </a:extLst>
            </p:cNvPr>
            <p:cNvSpPr/>
            <p:nvPr/>
          </p:nvSpPr>
          <p:spPr>
            <a:xfrm>
              <a:off x="3609754" y="5288546"/>
              <a:ext cx="1963770" cy="7178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466DE8E4-0439-4073-B458-8DA9D215ED4F}"/>
                </a:ext>
              </a:extLst>
            </p:cNvPr>
            <p:cNvSpPr/>
            <p:nvPr/>
          </p:nvSpPr>
          <p:spPr>
            <a:xfrm>
              <a:off x="609674" y="5288545"/>
              <a:ext cx="1963770" cy="7178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E3A7310D-D003-4F3E-9AD2-4CBA7D3B68CA}"/>
                </a:ext>
              </a:extLst>
            </p:cNvPr>
            <p:cNvSpPr/>
            <p:nvPr/>
          </p:nvSpPr>
          <p:spPr>
            <a:xfrm>
              <a:off x="9522994" y="5272503"/>
              <a:ext cx="1963770" cy="7178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C1F2F83-9C0F-4DBC-8D40-9FA426F1A442}"/>
                </a:ext>
              </a:extLst>
            </p:cNvPr>
            <p:cNvSpPr/>
            <p:nvPr/>
          </p:nvSpPr>
          <p:spPr>
            <a:xfrm>
              <a:off x="9605340" y="5288545"/>
              <a:ext cx="1963770" cy="7178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E637994-06D8-4E2E-ABF2-AAF2672A3C00}"/>
                </a:ext>
              </a:extLst>
            </p:cNvPr>
            <p:cNvSpPr/>
            <p:nvPr/>
          </p:nvSpPr>
          <p:spPr>
            <a:xfrm>
              <a:off x="157617" y="4706779"/>
              <a:ext cx="1153942" cy="1077146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67" name="Picture 2" descr="로켓, 빨리, 빠른, 속도, 비행기, 높은, 시끄러운, 블루, 레드, 화재">
              <a:extLst>
                <a:ext uri="{FF2B5EF4-FFF2-40B4-BE49-F238E27FC236}">
                  <a16:creationId xmlns:a16="http://schemas.microsoft.com/office/drawing/2014/main" id="{14EF71DE-F01B-4DD6-BA2C-B3CC0BCC01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52778" y1="18472" x2="52778" y2="18472"/>
                          <a14:foregroundMark x1="55417" y1="19861" x2="55417" y2="19861"/>
                          <a14:foregroundMark x1="58889" y1="28333" x2="58889" y2="28333"/>
                          <a14:foregroundMark x1="59861" y1="35139" x2="59861" y2="376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7" t="10430" r="29272" b="9921"/>
            <a:stretch/>
          </p:blipFill>
          <p:spPr bwMode="auto">
            <a:xfrm>
              <a:off x="991570" y="2937630"/>
              <a:ext cx="1344912" cy="2038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0F63FF2-620C-4D4F-9FE0-E65A7C462AD9}"/>
                </a:ext>
              </a:extLst>
            </p:cNvPr>
            <p:cNvSpPr/>
            <p:nvPr/>
          </p:nvSpPr>
          <p:spPr>
            <a:xfrm>
              <a:off x="1996952" y="4728997"/>
              <a:ext cx="1153942" cy="1077146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93164D3-E363-4084-9FD5-555BBC3F4A01}"/>
                </a:ext>
              </a:extLst>
            </p:cNvPr>
            <p:cNvSpPr/>
            <p:nvPr/>
          </p:nvSpPr>
          <p:spPr>
            <a:xfrm>
              <a:off x="3072234" y="4698665"/>
              <a:ext cx="1137315" cy="1096325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53D39C7-FB43-40C8-BBC7-4DE1927A47FD}"/>
                </a:ext>
              </a:extLst>
            </p:cNvPr>
            <p:cNvSpPr/>
            <p:nvPr/>
          </p:nvSpPr>
          <p:spPr>
            <a:xfrm>
              <a:off x="5058535" y="4719407"/>
              <a:ext cx="1137315" cy="1096325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6553C7C-B010-4F70-B9E1-44CB6553F48A}"/>
                </a:ext>
              </a:extLst>
            </p:cNvPr>
            <p:cNvSpPr/>
            <p:nvPr/>
          </p:nvSpPr>
          <p:spPr>
            <a:xfrm>
              <a:off x="9014982" y="4740062"/>
              <a:ext cx="1054932" cy="1054928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C08CE10-284E-4285-AD1B-646D952B41B7}"/>
                </a:ext>
              </a:extLst>
            </p:cNvPr>
            <p:cNvSpPr/>
            <p:nvPr/>
          </p:nvSpPr>
          <p:spPr>
            <a:xfrm>
              <a:off x="11041644" y="4728997"/>
              <a:ext cx="1054932" cy="1054928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3" name="Picture 2" descr="로켓, 빨리, 빠른, 속도, 비행기, 높은, 시끄러운, 블루, 레드, 화재">
              <a:extLst>
                <a:ext uri="{FF2B5EF4-FFF2-40B4-BE49-F238E27FC236}">
                  <a16:creationId xmlns:a16="http://schemas.microsoft.com/office/drawing/2014/main" id="{C0721867-26FF-4996-9F8E-376FA7958B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52778" y1="18472" x2="52778" y2="18472"/>
                          <a14:foregroundMark x1="55417" y1="19861" x2="55417" y2="19861"/>
                          <a14:foregroundMark x1="58889" y1="28333" x2="58889" y2="28333"/>
                          <a14:foregroundMark x1="59861" y1="35139" x2="59861" y2="376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7" t="10430" r="29272" b="9921"/>
            <a:stretch/>
          </p:blipFill>
          <p:spPr bwMode="auto">
            <a:xfrm>
              <a:off x="4006623" y="3068214"/>
              <a:ext cx="1180524" cy="178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2" descr="로켓, 빨리, 빠른, 속도, 비행기, 높은, 시끄러운, 블루, 레드, 화재">
              <a:extLst>
                <a:ext uri="{FF2B5EF4-FFF2-40B4-BE49-F238E27FC236}">
                  <a16:creationId xmlns:a16="http://schemas.microsoft.com/office/drawing/2014/main" id="{53A167F5-4CE8-40F4-9804-901BCFD70C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52778" y1="18472" x2="52778" y2="18472"/>
                          <a14:foregroundMark x1="55417" y1="19861" x2="55417" y2="19861"/>
                          <a14:foregroundMark x1="58889" y1="28333" x2="58889" y2="28333"/>
                          <a14:foregroundMark x1="59861" y1="35139" x2="59861" y2="376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7" t="10430" r="29272" b="9921"/>
            <a:stretch/>
          </p:blipFill>
          <p:spPr bwMode="auto">
            <a:xfrm>
              <a:off x="3905111" y="2937630"/>
              <a:ext cx="1344912" cy="2038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2" descr="로켓, 빨리, 빠른, 속도, 비행기, 높은, 시끄러운, 블루, 레드, 화재">
              <a:extLst>
                <a:ext uri="{FF2B5EF4-FFF2-40B4-BE49-F238E27FC236}">
                  <a16:creationId xmlns:a16="http://schemas.microsoft.com/office/drawing/2014/main" id="{87AFC42E-9D0E-4575-92DA-D991DC4BEA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52778" y1="18472" x2="52778" y2="18472"/>
                          <a14:foregroundMark x1="55417" y1="19861" x2="55417" y2="19861"/>
                          <a14:foregroundMark x1="58889" y1="28333" x2="58889" y2="28333"/>
                          <a14:foregroundMark x1="59861" y1="35139" x2="59861" y2="376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7" t="10430" r="29272" b="9921"/>
            <a:stretch/>
          </p:blipFill>
          <p:spPr bwMode="auto">
            <a:xfrm>
              <a:off x="9845791" y="2937630"/>
              <a:ext cx="1344912" cy="2038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8F8AF60-6579-451D-9929-BF99624A40BC}"/>
                </a:ext>
              </a:extLst>
            </p:cNvPr>
            <p:cNvSpPr txBox="1"/>
            <p:nvPr/>
          </p:nvSpPr>
          <p:spPr>
            <a:xfrm>
              <a:off x="1172742" y="2072850"/>
              <a:ext cx="4303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>
                    <a:solidFill>
                      <a:srgbClr val="FF6699"/>
                    </a:solidFill>
                  </a:ln>
                  <a:solidFill>
                    <a:schemeClr val="bg1"/>
                  </a:solidFill>
                </a:rPr>
                <a:t>커</a:t>
              </a:r>
              <a:endParaRPr lang="en-US" sz="5400" b="1" dirty="0">
                <a:ln>
                  <a:solidFill>
                    <a:srgbClr val="FF6699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2A708EE-BBB9-46CA-ADF7-B7AC7D156211}"/>
                </a:ext>
              </a:extLst>
            </p:cNvPr>
            <p:cNvSpPr txBox="1"/>
            <p:nvPr/>
          </p:nvSpPr>
          <p:spPr>
            <a:xfrm>
              <a:off x="4140753" y="2072850"/>
              <a:ext cx="49336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>
                    <a:solidFill>
                      <a:schemeClr val="accent6"/>
                    </a:solidFill>
                  </a:ln>
                  <a:solidFill>
                    <a:schemeClr val="bg1"/>
                  </a:solidFill>
                </a:rPr>
                <a:t>터</a:t>
              </a:r>
              <a:endParaRPr lang="en-US" sz="5400" b="1" dirty="0">
                <a:ln>
                  <a:solidFill>
                    <a:schemeClr val="accent6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1BAD9FD-CE14-4CCC-B040-13D4A7650429}"/>
                </a:ext>
              </a:extLst>
            </p:cNvPr>
            <p:cNvSpPr txBox="1"/>
            <p:nvPr/>
          </p:nvSpPr>
          <p:spPr>
            <a:xfrm>
              <a:off x="10093859" y="2014300"/>
              <a:ext cx="49336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>
                    <a:solidFill>
                      <a:schemeClr val="accent4"/>
                    </a:solidFill>
                  </a:ln>
                  <a:solidFill>
                    <a:schemeClr val="bg1"/>
                  </a:solidFill>
                </a:rPr>
                <a:t>버</a:t>
              </a:r>
              <a:endParaRPr lang="en-US" sz="5400" b="1" dirty="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B425054C-4878-45F6-9626-9AD2D70DD1BF}"/>
              </a:ext>
            </a:extLst>
          </p:cNvPr>
          <p:cNvSpPr/>
          <p:nvPr/>
        </p:nvSpPr>
        <p:spPr>
          <a:xfrm>
            <a:off x="0" y="5406140"/>
            <a:ext cx="12192000" cy="1716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671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8" dur="3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0" dur="3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28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34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0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00221 -0.82708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4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93802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CA072-0195-42E8-AA38-90447A8C28FC}"/>
              </a:ext>
            </a:extLst>
          </p:cNvPr>
          <p:cNvSpPr txBox="1"/>
          <p:nvPr/>
        </p:nvSpPr>
        <p:spPr>
          <a:xfrm>
            <a:off x="3901060" y="1527795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ㅍ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679512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6297EE47-43E2-4B00-BA1E-714DFB785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ㅍ</a:t>
            </a:r>
            <a:r>
              <a:rPr lang="en-US" altLang="ko-KR" sz="2800" b="1" dirty="0"/>
              <a:t>(p)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292581" y="94226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A21791-B185-4310-BC7E-2F2377A1B831}"/>
              </a:ext>
            </a:extLst>
          </p:cNvPr>
          <p:cNvSpPr txBox="1"/>
          <p:nvPr/>
        </p:nvSpPr>
        <p:spPr>
          <a:xfrm>
            <a:off x="4984749" y="2394436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포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A5C0A3-AB1A-4593-B420-A83D56212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193484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1 0.00324 L 0.4414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9CCA7C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ㅍ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ㅗ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ㅗ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포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219A96-54B1-4E90-AF68-14E1721F99F8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321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33000" y="0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포</a:t>
            </a:r>
          </a:p>
        </p:txBody>
      </p:sp>
      <p:sp>
        <p:nvSpPr>
          <p:cNvPr id="3" name="타원 2"/>
          <p:cNvSpPr/>
          <p:nvPr/>
        </p:nvSpPr>
        <p:spPr>
          <a:xfrm>
            <a:off x="7454426" y="69952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포</a:t>
            </a:r>
          </a:p>
        </p:txBody>
      </p:sp>
      <p:sp>
        <p:nvSpPr>
          <p:cNvPr id="4" name="타원 3"/>
          <p:cNvSpPr/>
          <p:nvPr/>
        </p:nvSpPr>
        <p:spPr>
          <a:xfrm>
            <a:off x="4194602" y="1498136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포</a:t>
            </a:r>
          </a:p>
        </p:txBody>
      </p:sp>
      <p:sp>
        <p:nvSpPr>
          <p:cNvPr id="5" name="타원 4"/>
          <p:cNvSpPr/>
          <p:nvPr/>
        </p:nvSpPr>
        <p:spPr>
          <a:xfrm>
            <a:off x="162257" y="2372943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포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Rectangle: Top Corners Rounded 272">
            <a:extLst>
              <a:ext uri="{FF2B5EF4-FFF2-40B4-BE49-F238E27FC236}">
                <a16:creationId xmlns:a16="http://schemas.microsoft.com/office/drawing/2014/main" id="{C2615B11-2D80-4FF0-A79D-9C5831B95C11}"/>
              </a:ext>
            </a:extLst>
          </p:cNvPr>
          <p:cNvSpPr/>
          <p:nvPr/>
        </p:nvSpPr>
        <p:spPr>
          <a:xfrm rot="5400000">
            <a:off x="3905538" y="1444680"/>
            <a:ext cx="1343885" cy="2647504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TextBox 388">
            <a:extLst>
              <a:ext uri="{FF2B5EF4-FFF2-40B4-BE49-F238E27FC236}">
                <a16:creationId xmlns:a16="http://schemas.microsoft.com/office/drawing/2014/main" id="{A30FC2E7-CB30-4BCA-BEF5-862584BB1312}"/>
              </a:ext>
            </a:extLst>
          </p:cNvPr>
          <p:cNvSpPr txBox="1"/>
          <p:nvPr/>
        </p:nvSpPr>
        <p:spPr>
          <a:xfrm>
            <a:off x="96113" y="44141"/>
            <a:ext cx="5999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</a:rPr>
              <a:t>다음 그림을 보고 낱말에 </a:t>
            </a:r>
            <a:r>
              <a:rPr lang="en-US" altLang="ko-KR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포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가 들어간 낱말을 고르세요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0" name="Rectangle: Top Corners Rounded 389">
            <a:extLst>
              <a:ext uri="{FF2B5EF4-FFF2-40B4-BE49-F238E27FC236}">
                <a16:creationId xmlns:a16="http://schemas.microsoft.com/office/drawing/2014/main" id="{143F6E7B-D4A6-43D4-89E6-801D535933FA}"/>
              </a:ext>
            </a:extLst>
          </p:cNvPr>
          <p:cNvSpPr/>
          <p:nvPr/>
        </p:nvSpPr>
        <p:spPr>
          <a:xfrm rot="16200000">
            <a:off x="1268266" y="1442318"/>
            <a:ext cx="1343885" cy="2647504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Rectangle: Top Corners Rounded 390">
            <a:extLst>
              <a:ext uri="{FF2B5EF4-FFF2-40B4-BE49-F238E27FC236}">
                <a16:creationId xmlns:a16="http://schemas.microsoft.com/office/drawing/2014/main" id="{2074F5D0-C4F0-4A60-8C2D-E5E1534B5DF4}"/>
              </a:ext>
            </a:extLst>
          </p:cNvPr>
          <p:cNvSpPr/>
          <p:nvPr/>
        </p:nvSpPr>
        <p:spPr>
          <a:xfrm rot="5400000">
            <a:off x="9585274" y="1444680"/>
            <a:ext cx="1343885" cy="2647504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Rectangle: Top Corners Rounded 391">
            <a:extLst>
              <a:ext uri="{FF2B5EF4-FFF2-40B4-BE49-F238E27FC236}">
                <a16:creationId xmlns:a16="http://schemas.microsoft.com/office/drawing/2014/main" id="{2F4AED0D-0DDD-407B-8196-E06E30B97873}"/>
              </a:ext>
            </a:extLst>
          </p:cNvPr>
          <p:cNvSpPr/>
          <p:nvPr/>
        </p:nvSpPr>
        <p:spPr>
          <a:xfrm rot="16200000">
            <a:off x="6948002" y="1442318"/>
            <a:ext cx="1343885" cy="2647504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Rectangle: Top Corners Rounded 449">
            <a:extLst>
              <a:ext uri="{FF2B5EF4-FFF2-40B4-BE49-F238E27FC236}">
                <a16:creationId xmlns:a16="http://schemas.microsoft.com/office/drawing/2014/main" id="{0C805373-24D5-4D6D-B382-0C68E6C83A15}"/>
              </a:ext>
            </a:extLst>
          </p:cNvPr>
          <p:cNvSpPr/>
          <p:nvPr/>
        </p:nvSpPr>
        <p:spPr>
          <a:xfrm rot="5400000">
            <a:off x="9585275" y="3666884"/>
            <a:ext cx="1343885" cy="2647504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: Top Corners Rounded 450">
            <a:extLst>
              <a:ext uri="{FF2B5EF4-FFF2-40B4-BE49-F238E27FC236}">
                <a16:creationId xmlns:a16="http://schemas.microsoft.com/office/drawing/2014/main" id="{D380321A-C20B-4DD2-A894-C0D9C306748F}"/>
              </a:ext>
            </a:extLst>
          </p:cNvPr>
          <p:cNvSpPr/>
          <p:nvPr/>
        </p:nvSpPr>
        <p:spPr>
          <a:xfrm rot="16200000">
            <a:off x="6948003" y="3664522"/>
            <a:ext cx="1343885" cy="2647504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Rectangle: Top Corners Rounded 508">
            <a:extLst>
              <a:ext uri="{FF2B5EF4-FFF2-40B4-BE49-F238E27FC236}">
                <a16:creationId xmlns:a16="http://schemas.microsoft.com/office/drawing/2014/main" id="{B234C03F-10C8-4543-9EF1-DB1A1C19C60F}"/>
              </a:ext>
            </a:extLst>
          </p:cNvPr>
          <p:cNvSpPr/>
          <p:nvPr/>
        </p:nvSpPr>
        <p:spPr>
          <a:xfrm rot="5400000">
            <a:off x="3895500" y="3666885"/>
            <a:ext cx="1343885" cy="2647504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0" name="Rectangle: Top Corners Rounded 509">
            <a:extLst>
              <a:ext uri="{FF2B5EF4-FFF2-40B4-BE49-F238E27FC236}">
                <a16:creationId xmlns:a16="http://schemas.microsoft.com/office/drawing/2014/main" id="{5E6F25C1-A87B-4C24-B85A-248F83622C38}"/>
              </a:ext>
            </a:extLst>
          </p:cNvPr>
          <p:cNvSpPr/>
          <p:nvPr/>
        </p:nvSpPr>
        <p:spPr>
          <a:xfrm rot="16200000">
            <a:off x="1258228" y="3664523"/>
            <a:ext cx="1343885" cy="2647504"/>
          </a:xfrm>
          <a:prstGeom prst="round2Same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11715E-ADF7-4257-9F31-4EC954BCC50D}"/>
              </a:ext>
            </a:extLst>
          </p:cNvPr>
          <p:cNvSpPr txBox="1"/>
          <p:nvPr/>
        </p:nvSpPr>
        <p:spPr>
          <a:xfrm>
            <a:off x="1891381" y="2280673"/>
            <a:ext cx="1149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초</a:t>
            </a:r>
            <a:endParaRPr lang="en-US" sz="6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C27E7C2D-332C-4FB1-9A34-3A2EFAA5BDFC}"/>
              </a:ext>
            </a:extLst>
          </p:cNvPr>
          <p:cNvSpPr txBox="1"/>
          <p:nvPr/>
        </p:nvSpPr>
        <p:spPr>
          <a:xfrm>
            <a:off x="7696874" y="2280673"/>
            <a:ext cx="1149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토</a:t>
            </a:r>
            <a:endParaRPr lang="en-US" sz="6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57EFDD5-97E9-4219-8B30-EB6D8E47542E}"/>
              </a:ext>
            </a:extLst>
          </p:cNvPr>
          <p:cNvSpPr txBox="1"/>
          <p:nvPr/>
        </p:nvSpPr>
        <p:spPr>
          <a:xfrm>
            <a:off x="7772223" y="4502479"/>
            <a:ext cx="1149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포</a:t>
            </a:r>
            <a:endParaRPr lang="en-US" sz="6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25FCAB34-2028-49A7-B6DF-0BB4869251CE}"/>
              </a:ext>
            </a:extLst>
          </p:cNvPr>
          <p:cNvSpPr txBox="1"/>
          <p:nvPr/>
        </p:nvSpPr>
        <p:spPr>
          <a:xfrm>
            <a:off x="1908913" y="4502479"/>
            <a:ext cx="1149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코</a:t>
            </a:r>
            <a:endParaRPr lang="en-US" sz="6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4" descr="A picture containing animal, small, sitting, brown&#10;&#10;Description automatically generated">
            <a:extLst>
              <a:ext uri="{FF2B5EF4-FFF2-40B4-BE49-F238E27FC236}">
                <a16:creationId xmlns:a16="http://schemas.microsoft.com/office/drawing/2014/main" id="{3D8BFA6D-29DC-4F44-B3FB-D6B4934F3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912" y="2249373"/>
            <a:ext cx="915394" cy="1033394"/>
          </a:xfrm>
          <a:prstGeom prst="rect">
            <a:avLst/>
          </a:prstGeom>
        </p:spPr>
      </p:pic>
      <p:pic>
        <p:nvPicPr>
          <p:cNvPr id="7" name="Picture 6" descr="A picture containing small, table, cake, display&#10;&#10;Description automatically generated">
            <a:extLst>
              <a:ext uri="{FF2B5EF4-FFF2-40B4-BE49-F238E27FC236}">
                <a16:creationId xmlns:a16="http://schemas.microsoft.com/office/drawing/2014/main" id="{A9CD7CC0-FB82-4C7C-8275-30C6BEE3B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604" y="4483395"/>
            <a:ext cx="1116010" cy="1075055"/>
          </a:xfrm>
          <a:prstGeom prst="rect">
            <a:avLst/>
          </a:prstGeom>
        </p:spPr>
      </p:pic>
      <p:pic>
        <p:nvPicPr>
          <p:cNvPr id="9" name="Picture 8" descr="A close up of an animal&#10;&#10;Description automatically generated">
            <a:extLst>
              <a:ext uri="{FF2B5EF4-FFF2-40B4-BE49-F238E27FC236}">
                <a16:creationId xmlns:a16="http://schemas.microsoft.com/office/drawing/2014/main" id="{3B2A3CE4-B8A4-489D-BE53-C20D8D88B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360" y="4483395"/>
            <a:ext cx="940092" cy="1044547"/>
          </a:xfrm>
          <a:prstGeom prst="rect">
            <a:avLst/>
          </a:prstGeom>
        </p:spPr>
      </p:pic>
      <p:pic>
        <p:nvPicPr>
          <p:cNvPr id="11" name="Picture 10" descr="A candle in it&#10;&#10;Description automatically generated">
            <a:extLst>
              <a:ext uri="{FF2B5EF4-FFF2-40B4-BE49-F238E27FC236}">
                <a16:creationId xmlns:a16="http://schemas.microsoft.com/office/drawing/2014/main" id="{5558A31D-55BE-488C-920E-5EE242590E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1" r="26667"/>
          <a:stretch/>
        </p:blipFill>
        <p:spPr>
          <a:xfrm>
            <a:off x="4672270" y="2249373"/>
            <a:ext cx="941192" cy="110799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38429C5-ED7B-49BE-B7B3-2A1AAEF735A5}"/>
              </a:ext>
            </a:extLst>
          </p:cNvPr>
          <p:cNvGrpSpPr/>
          <p:nvPr/>
        </p:nvGrpSpPr>
        <p:grpSpPr>
          <a:xfrm>
            <a:off x="541521" y="2086962"/>
            <a:ext cx="3511354" cy="1658202"/>
            <a:chOff x="618779" y="2096487"/>
            <a:chExt cx="3463564" cy="1592555"/>
          </a:xfrm>
        </p:grpSpPr>
        <p:sp>
          <p:nvSpPr>
            <p:cNvPr id="274" name="Rectangle: Top Corners Rounded 273">
              <a:extLst>
                <a:ext uri="{FF2B5EF4-FFF2-40B4-BE49-F238E27FC236}">
                  <a16:creationId xmlns:a16="http://schemas.microsoft.com/office/drawing/2014/main" id="{F7944257-6256-46D4-8C52-51D9BD0ED86B}"/>
                </a:ext>
              </a:extLst>
            </p:cNvPr>
            <p:cNvSpPr/>
            <p:nvPr/>
          </p:nvSpPr>
          <p:spPr>
            <a:xfrm rot="16200000" flipH="1">
              <a:off x="1270588" y="1449455"/>
              <a:ext cx="1343885" cy="2647504"/>
            </a:xfrm>
            <a:prstGeom prst="round2SameRect">
              <a:avLst/>
            </a:prstGeom>
            <a:solidFill>
              <a:srgbClr val="F5C297"/>
            </a:solidFill>
            <a:ln>
              <a:noFill/>
            </a:ln>
            <a:effectLst>
              <a:outerShdw blurRad="50800" dist="38100" dir="5400000" algn="t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FE667627-04D3-4D0C-82C9-2ED3832D98FE}"/>
                </a:ext>
              </a:extLst>
            </p:cNvPr>
            <p:cNvSpPr/>
            <p:nvPr/>
          </p:nvSpPr>
          <p:spPr>
            <a:xfrm>
              <a:off x="90142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27A5A0A5-AF77-420F-807C-E636416841B2}"/>
                </a:ext>
              </a:extLst>
            </p:cNvPr>
            <p:cNvSpPr/>
            <p:nvPr/>
          </p:nvSpPr>
          <p:spPr>
            <a:xfrm>
              <a:off x="115692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E6F8A708-AC81-49B0-8731-1F2FF4161569}"/>
                </a:ext>
              </a:extLst>
            </p:cNvPr>
            <p:cNvSpPr/>
            <p:nvPr/>
          </p:nvSpPr>
          <p:spPr>
            <a:xfrm>
              <a:off x="141243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120F6CD4-D8BA-4FC9-AF64-AADA3791775F}"/>
                </a:ext>
              </a:extLst>
            </p:cNvPr>
            <p:cNvSpPr/>
            <p:nvPr/>
          </p:nvSpPr>
          <p:spPr>
            <a:xfrm>
              <a:off x="1667940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77E68C49-D22A-41B8-BC8F-C84CC81E38E0}"/>
                </a:ext>
              </a:extLst>
            </p:cNvPr>
            <p:cNvSpPr/>
            <p:nvPr/>
          </p:nvSpPr>
          <p:spPr>
            <a:xfrm>
              <a:off x="191848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03053573-EF5A-4D59-92FC-DC0A4DF2A690}"/>
                </a:ext>
              </a:extLst>
            </p:cNvPr>
            <p:cNvSpPr/>
            <p:nvPr/>
          </p:nvSpPr>
          <p:spPr>
            <a:xfrm>
              <a:off x="217398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688708BB-2C2C-467F-ADC7-78E8B0DC31E2}"/>
                </a:ext>
              </a:extLst>
            </p:cNvPr>
            <p:cNvSpPr/>
            <p:nvPr/>
          </p:nvSpPr>
          <p:spPr>
            <a:xfrm>
              <a:off x="2429495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A99DF42F-E0FF-4D60-AA1F-3D7FC521704A}"/>
                </a:ext>
              </a:extLst>
            </p:cNvPr>
            <p:cNvSpPr/>
            <p:nvPr/>
          </p:nvSpPr>
          <p:spPr>
            <a:xfrm>
              <a:off x="77467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3AD9FA36-1665-4AEA-A2FF-B4D897819BAA}"/>
                </a:ext>
              </a:extLst>
            </p:cNvPr>
            <p:cNvSpPr/>
            <p:nvPr/>
          </p:nvSpPr>
          <p:spPr>
            <a:xfrm>
              <a:off x="1030182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6F9942E-366C-4977-99F2-9C607EFD378A}"/>
                </a:ext>
              </a:extLst>
            </p:cNvPr>
            <p:cNvSpPr/>
            <p:nvPr/>
          </p:nvSpPr>
          <p:spPr>
            <a:xfrm>
              <a:off x="128568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34974842-C422-436B-A0F8-60FAAF425791}"/>
                </a:ext>
              </a:extLst>
            </p:cNvPr>
            <p:cNvSpPr/>
            <p:nvPr/>
          </p:nvSpPr>
          <p:spPr>
            <a:xfrm>
              <a:off x="154119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B5040076-0029-4E02-9279-47ACD432842E}"/>
                </a:ext>
              </a:extLst>
            </p:cNvPr>
            <p:cNvSpPr/>
            <p:nvPr/>
          </p:nvSpPr>
          <p:spPr>
            <a:xfrm>
              <a:off x="179173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C72D674-2EF8-4DBF-8563-FF226E525F60}"/>
                </a:ext>
              </a:extLst>
            </p:cNvPr>
            <p:cNvSpPr/>
            <p:nvPr/>
          </p:nvSpPr>
          <p:spPr>
            <a:xfrm>
              <a:off x="204724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B68CA506-422C-46CB-8C30-E227233C97A7}"/>
                </a:ext>
              </a:extLst>
            </p:cNvPr>
            <p:cNvSpPr/>
            <p:nvPr/>
          </p:nvSpPr>
          <p:spPr>
            <a:xfrm>
              <a:off x="230274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3FA9D13C-7BBE-43F6-B847-FA7E97C38CAD}"/>
                </a:ext>
              </a:extLst>
            </p:cNvPr>
            <p:cNvSpPr/>
            <p:nvPr/>
          </p:nvSpPr>
          <p:spPr>
            <a:xfrm>
              <a:off x="2558254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395CE149-108E-46D2-9B3A-6FF268C0C41C}"/>
                </a:ext>
              </a:extLst>
            </p:cNvPr>
            <p:cNvSpPr/>
            <p:nvPr/>
          </p:nvSpPr>
          <p:spPr>
            <a:xfrm>
              <a:off x="90142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718684-EAFC-4744-A5CD-C2A72708FFD3}"/>
                </a:ext>
              </a:extLst>
            </p:cNvPr>
            <p:cNvSpPr/>
            <p:nvPr/>
          </p:nvSpPr>
          <p:spPr>
            <a:xfrm>
              <a:off x="115692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FF4C7B5-6D68-4B9E-9CAC-A8F272710021}"/>
                </a:ext>
              </a:extLst>
            </p:cNvPr>
            <p:cNvSpPr/>
            <p:nvPr/>
          </p:nvSpPr>
          <p:spPr>
            <a:xfrm>
              <a:off x="141243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47B8D9D9-1A37-42A6-8947-DE045DCFA189}"/>
                </a:ext>
              </a:extLst>
            </p:cNvPr>
            <p:cNvSpPr/>
            <p:nvPr/>
          </p:nvSpPr>
          <p:spPr>
            <a:xfrm>
              <a:off x="1667940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66F3FA45-5093-46CC-891E-0C5174BF8A15}"/>
                </a:ext>
              </a:extLst>
            </p:cNvPr>
            <p:cNvSpPr/>
            <p:nvPr/>
          </p:nvSpPr>
          <p:spPr>
            <a:xfrm>
              <a:off x="191848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84F9D547-767A-4A5A-A29C-7C85770968DC}"/>
                </a:ext>
              </a:extLst>
            </p:cNvPr>
            <p:cNvSpPr/>
            <p:nvPr/>
          </p:nvSpPr>
          <p:spPr>
            <a:xfrm>
              <a:off x="217398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5C3A4590-7795-4F59-8B04-2AB83318F23A}"/>
                </a:ext>
              </a:extLst>
            </p:cNvPr>
            <p:cNvSpPr/>
            <p:nvPr/>
          </p:nvSpPr>
          <p:spPr>
            <a:xfrm>
              <a:off x="2429495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972A3C52-2F51-46C2-912D-4DB69391D225}"/>
                </a:ext>
              </a:extLst>
            </p:cNvPr>
            <p:cNvSpPr/>
            <p:nvPr/>
          </p:nvSpPr>
          <p:spPr>
            <a:xfrm>
              <a:off x="776914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28D785BD-48F0-453D-8FBE-5563DAF8941B}"/>
                </a:ext>
              </a:extLst>
            </p:cNvPr>
            <p:cNvSpPr/>
            <p:nvPr/>
          </p:nvSpPr>
          <p:spPr>
            <a:xfrm>
              <a:off x="1032419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662CD233-F040-4D22-9D6A-1F6077959C4E}"/>
                </a:ext>
              </a:extLst>
            </p:cNvPr>
            <p:cNvSpPr/>
            <p:nvPr/>
          </p:nvSpPr>
          <p:spPr>
            <a:xfrm>
              <a:off x="128792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9EFA22D6-2DAE-4175-9064-2F7B346F477D}"/>
                </a:ext>
              </a:extLst>
            </p:cNvPr>
            <p:cNvSpPr/>
            <p:nvPr/>
          </p:nvSpPr>
          <p:spPr>
            <a:xfrm>
              <a:off x="1543430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98F5ED4B-4D14-4567-B348-0DA58B31009A}"/>
                </a:ext>
              </a:extLst>
            </p:cNvPr>
            <p:cNvSpPr/>
            <p:nvPr/>
          </p:nvSpPr>
          <p:spPr>
            <a:xfrm>
              <a:off x="179397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D275F5DF-7356-453B-9593-E19173DE432E}"/>
                </a:ext>
              </a:extLst>
            </p:cNvPr>
            <p:cNvSpPr/>
            <p:nvPr/>
          </p:nvSpPr>
          <p:spPr>
            <a:xfrm>
              <a:off x="204948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B93E9D12-BD2A-4CFA-A658-70A84A070ADC}"/>
                </a:ext>
              </a:extLst>
            </p:cNvPr>
            <p:cNvSpPr/>
            <p:nvPr/>
          </p:nvSpPr>
          <p:spPr>
            <a:xfrm>
              <a:off x="2304986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C8BF998F-3957-4815-ACEB-CB3154007857}"/>
                </a:ext>
              </a:extLst>
            </p:cNvPr>
            <p:cNvSpPr/>
            <p:nvPr/>
          </p:nvSpPr>
          <p:spPr>
            <a:xfrm>
              <a:off x="256049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0C1E60EB-2DF6-47B5-93C9-98739AA17F4F}"/>
                </a:ext>
              </a:extLst>
            </p:cNvPr>
            <p:cNvSpPr/>
            <p:nvPr/>
          </p:nvSpPr>
          <p:spPr>
            <a:xfrm>
              <a:off x="90142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AFC8265D-39B8-4D88-A72C-6C1AA83E98C3}"/>
                </a:ext>
              </a:extLst>
            </p:cNvPr>
            <p:cNvSpPr/>
            <p:nvPr/>
          </p:nvSpPr>
          <p:spPr>
            <a:xfrm>
              <a:off x="115692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1A3FC976-9806-4360-A78F-055690AE3900}"/>
                </a:ext>
              </a:extLst>
            </p:cNvPr>
            <p:cNvSpPr/>
            <p:nvPr/>
          </p:nvSpPr>
          <p:spPr>
            <a:xfrm>
              <a:off x="141243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554CF199-CF7F-4DF9-A616-F6E4CFD90733}"/>
                </a:ext>
              </a:extLst>
            </p:cNvPr>
            <p:cNvSpPr/>
            <p:nvPr/>
          </p:nvSpPr>
          <p:spPr>
            <a:xfrm>
              <a:off x="1667940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4D988527-E970-4794-8B78-5CA8FD328845}"/>
                </a:ext>
              </a:extLst>
            </p:cNvPr>
            <p:cNvSpPr/>
            <p:nvPr/>
          </p:nvSpPr>
          <p:spPr>
            <a:xfrm>
              <a:off x="191848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16C532D0-0148-40C7-9B2E-B0A387E4BF6E}"/>
                </a:ext>
              </a:extLst>
            </p:cNvPr>
            <p:cNvSpPr/>
            <p:nvPr/>
          </p:nvSpPr>
          <p:spPr>
            <a:xfrm>
              <a:off x="217398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6E73F2FD-D7BA-403E-9778-5D7EE09A7597}"/>
                </a:ext>
              </a:extLst>
            </p:cNvPr>
            <p:cNvSpPr/>
            <p:nvPr/>
          </p:nvSpPr>
          <p:spPr>
            <a:xfrm>
              <a:off x="2429495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4723F860-7EAF-4285-B175-96C04B4B1A39}"/>
                </a:ext>
              </a:extLst>
            </p:cNvPr>
            <p:cNvSpPr/>
            <p:nvPr/>
          </p:nvSpPr>
          <p:spPr>
            <a:xfrm>
              <a:off x="776914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0DB288A0-5660-48CA-AE88-5233480036B2}"/>
                </a:ext>
              </a:extLst>
            </p:cNvPr>
            <p:cNvSpPr/>
            <p:nvPr/>
          </p:nvSpPr>
          <p:spPr>
            <a:xfrm>
              <a:off x="1032419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14986C2B-08B3-4D36-A451-0FE056CA0B6D}"/>
                </a:ext>
              </a:extLst>
            </p:cNvPr>
            <p:cNvSpPr/>
            <p:nvPr/>
          </p:nvSpPr>
          <p:spPr>
            <a:xfrm>
              <a:off x="128792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8782D7BB-F85F-4063-8B3A-0C3C2A9643F1}"/>
                </a:ext>
              </a:extLst>
            </p:cNvPr>
            <p:cNvSpPr/>
            <p:nvPr/>
          </p:nvSpPr>
          <p:spPr>
            <a:xfrm>
              <a:off x="1543430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198FBA03-7010-4B61-8596-76F571AAD011}"/>
                </a:ext>
              </a:extLst>
            </p:cNvPr>
            <p:cNvSpPr/>
            <p:nvPr/>
          </p:nvSpPr>
          <p:spPr>
            <a:xfrm>
              <a:off x="179397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5B3999A-C256-47ED-A1EB-74590557E27F}"/>
                </a:ext>
              </a:extLst>
            </p:cNvPr>
            <p:cNvSpPr/>
            <p:nvPr/>
          </p:nvSpPr>
          <p:spPr>
            <a:xfrm>
              <a:off x="204948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E9AD5D37-640A-4DBF-BFDE-7DD7AC9B84BC}"/>
                </a:ext>
              </a:extLst>
            </p:cNvPr>
            <p:cNvSpPr/>
            <p:nvPr/>
          </p:nvSpPr>
          <p:spPr>
            <a:xfrm>
              <a:off x="2304986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0FC9E1D5-8D51-4CF9-A9E3-FEAD5A09B129}"/>
                </a:ext>
              </a:extLst>
            </p:cNvPr>
            <p:cNvSpPr/>
            <p:nvPr/>
          </p:nvSpPr>
          <p:spPr>
            <a:xfrm>
              <a:off x="256049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451A57F7-8710-461E-B0A8-C0A92E5CE391}"/>
                </a:ext>
              </a:extLst>
            </p:cNvPr>
            <p:cNvSpPr/>
            <p:nvPr/>
          </p:nvSpPr>
          <p:spPr>
            <a:xfrm>
              <a:off x="90142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F57647D9-141E-44C2-BCA0-B880A28553B4}"/>
                </a:ext>
              </a:extLst>
            </p:cNvPr>
            <p:cNvSpPr/>
            <p:nvPr/>
          </p:nvSpPr>
          <p:spPr>
            <a:xfrm>
              <a:off x="115692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7BF08696-20D8-4F88-B513-148A9261B32D}"/>
                </a:ext>
              </a:extLst>
            </p:cNvPr>
            <p:cNvSpPr/>
            <p:nvPr/>
          </p:nvSpPr>
          <p:spPr>
            <a:xfrm>
              <a:off x="141243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F1F01EBC-004F-4716-BB8C-F91555F6803B}"/>
                </a:ext>
              </a:extLst>
            </p:cNvPr>
            <p:cNvSpPr/>
            <p:nvPr/>
          </p:nvSpPr>
          <p:spPr>
            <a:xfrm>
              <a:off x="1667940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6069F287-D125-4D2C-BF63-9C12CE768D2D}"/>
                </a:ext>
              </a:extLst>
            </p:cNvPr>
            <p:cNvSpPr/>
            <p:nvPr/>
          </p:nvSpPr>
          <p:spPr>
            <a:xfrm>
              <a:off x="191848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9F601F52-FAE0-451C-B722-C25781C9ADA2}"/>
                </a:ext>
              </a:extLst>
            </p:cNvPr>
            <p:cNvSpPr/>
            <p:nvPr/>
          </p:nvSpPr>
          <p:spPr>
            <a:xfrm>
              <a:off x="217398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5896D025-E343-4EF6-9532-27EF9457A5DC}"/>
                </a:ext>
              </a:extLst>
            </p:cNvPr>
            <p:cNvSpPr/>
            <p:nvPr/>
          </p:nvSpPr>
          <p:spPr>
            <a:xfrm>
              <a:off x="2429495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7A5F4FF4-A2F0-4E23-B6A9-4F22854DAD07}"/>
                </a:ext>
              </a:extLst>
            </p:cNvPr>
            <p:cNvSpPr/>
            <p:nvPr/>
          </p:nvSpPr>
          <p:spPr>
            <a:xfrm rot="16200000">
              <a:off x="2879182" y="2485882"/>
              <a:ext cx="1592555" cy="813766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078C5102-8BD7-4966-B62C-1D60A09055E6}"/>
                </a:ext>
              </a:extLst>
            </p:cNvPr>
            <p:cNvSpPr/>
            <p:nvPr/>
          </p:nvSpPr>
          <p:spPr>
            <a:xfrm rot="16200000">
              <a:off x="2853977" y="2718907"/>
              <a:ext cx="1117914" cy="322993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10246DE9-E94F-456F-9BF1-8CE331A85E0B}"/>
                </a:ext>
              </a:extLst>
            </p:cNvPr>
            <p:cNvSpPr/>
            <p:nvPr/>
          </p:nvSpPr>
          <p:spPr>
            <a:xfrm>
              <a:off x="2760664" y="2347551"/>
              <a:ext cx="499341" cy="929026"/>
            </a:xfrm>
            <a:prstGeom prst="rect">
              <a:avLst/>
            </a:prstGeom>
            <a:solidFill>
              <a:srgbClr val="F9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4F1BB90E-31B4-40AF-A650-B374128264BF}"/>
              </a:ext>
            </a:extLst>
          </p:cNvPr>
          <p:cNvGrpSpPr/>
          <p:nvPr/>
        </p:nvGrpSpPr>
        <p:grpSpPr>
          <a:xfrm>
            <a:off x="586793" y="2094127"/>
            <a:ext cx="1448205" cy="1592555"/>
            <a:chOff x="618779" y="2096487"/>
            <a:chExt cx="3463564" cy="1592555"/>
          </a:xfrm>
        </p:grpSpPr>
        <p:sp>
          <p:nvSpPr>
            <p:cNvPr id="252" name="Rectangle: Top Corners Rounded 251">
              <a:extLst>
                <a:ext uri="{FF2B5EF4-FFF2-40B4-BE49-F238E27FC236}">
                  <a16:creationId xmlns:a16="http://schemas.microsoft.com/office/drawing/2014/main" id="{3CA7F785-E407-4EAC-A0FB-DDD3E39A35D4}"/>
                </a:ext>
              </a:extLst>
            </p:cNvPr>
            <p:cNvSpPr/>
            <p:nvPr/>
          </p:nvSpPr>
          <p:spPr>
            <a:xfrm rot="16200000" flipH="1">
              <a:off x="1270588" y="1449455"/>
              <a:ext cx="1343885" cy="2647504"/>
            </a:xfrm>
            <a:prstGeom prst="round2SameRect">
              <a:avLst/>
            </a:prstGeom>
            <a:solidFill>
              <a:srgbClr val="F5C297"/>
            </a:solidFill>
            <a:ln>
              <a:noFill/>
            </a:ln>
            <a:effectLst>
              <a:outerShdw blurRad="50800" dist="38100" dir="5400000" algn="t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6754CCCA-8382-4A92-95B0-DE8E1D677CAA}"/>
                </a:ext>
              </a:extLst>
            </p:cNvPr>
            <p:cNvSpPr/>
            <p:nvPr/>
          </p:nvSpPr>
          <p:spPr>
            <a:xfrm>
              <a:off x="90142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D52CC0D1-C248-4E11-B38A-9ACFFB0D6AD6}"/>
                </a:ext>
              </a:extLst>
            </p:cNvPr>
            <p:cNvSpPr/>
            <p:nvPr/>
          </p:nvSpPr>
          <p:spPr>
            <a:xfrm>
              <a:off x="115692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96CB1324-1B78-4330-A0AD-149412B82F4C}"/>
                </a:ext>
              </a:extLst>
            </p:cNvPr>
            <p:cNvSpPr/>
            <p:nvPr/>
          </p:nvSpPr>
          <p:spPr>
            <a:xfrm>
              <a:off x="141243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4B7D97F1-30F1-43CF-A79D-81D50EB4C600}"/>
                </a:ext>
              </a:extLst>
            </p:cNvPr>
            <p:cNvSpPr/>
            <p:nvPr/>
          </p:nvSpPr>
          <p:spPr>
            <a:xfrm>
              <a:off x="1667940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AEDA71F-7AA9-4D88-9552-852FBBF1F845}"/>
                </a:ext>
              </a:extLst>
            </p:cNvPr>
            <p:cNvSpPr/>
            <p:nvPr/>
          </p:nvSpPr>
          <p:spPr>
            <a:xfrm>
              <a:off x="191848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A18B3842-FD5A-4A4D-BF4F-E8C19C04E6B6}"/>
                </a:ext>
              </a:extLst>
            </p:cNvPr>
            <p:cNvSpPr/>
            <p:nvPr/>
          </p:nvSpPr>
          <p:spPr>
            <a:xfrm>
              <a:off x="217398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644A680E-7F76-4EBA-8FBD-C71D4DB0E55A}"/>
                </a:ext>
              </a:extLst>
            </p:cNvPr>
            <p:cNvSpPr/>
            <p:nvPr/>
          </p:nvSpPr>
          <p:spPr>
            <a:xfrm>
              <a:off x="2429495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17975E46-509B-4709-B9BC-312B32CE6B4E}"/>
                </a:ext>
              </a:extLst>
            </p:cNvPr>
            <p:cNvSpPr/>
            <p:nvPr/>
          </p:nvSpPr>
          <p:spPr>
            <a:xfrm>
              <a:off x="77467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5FA81B60-3481-4B39-BAB3-C71EE4B0DCA2}"/>
                </a:ext>
              </a:extLst>
            </p:cNvPr>
            <p:cNvSpPr/>
            <p:nvPr/>
          </p:nvSpPr>
          <p:spPr>
            <a:xfrm>
              <a:off x="1030182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70543C2E-0890-494B-998C-8C6B381F5B8F}"/>
                </a:ext>
              </a:extLst>
            </p:cNvPr>
            <p:cNvSpPr/>
            <p:nvPr/>
          </p:nvSpPr>
          <p:spPr>
            <a:xfrm>
              <a:off x="128568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AF7D93B4-D8A7-4DE3-9A82-385ABB70776C}"/>
                </a:ext>
              </a:extLst>
            </p:cNvPr>
            <p:cNvSpPr/>
            <p:nvPr/>
          </p:nvSpPr>
          <p:spPr>
            <a:xfrm>
              <a:off x="154119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1E31E13-BA5B-4567-A444-97199768A1BD}"/>
                </a:ext>
              </a:extLst>
            </p:cNvPr>
            <p:cNvSpPr/>
            <p:nvPr/>
          </p:nvSpPr>
          <p:spPr>
            <a:xfrm>
              <a:off x="179173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C6B0DE4F-0CCA-4DAC-A342-72219A8810BC}"/>
                </a:ext>
              </a:extLst>
            </p:cNvPr>
            <p:cNvSpPr/>
            <p:nvPr/>
          </p:nvSpPr>
          <p:spPr>
            <a:xfrm>
              <a:off x="204724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3415E0C0-3F78-4077-A467-2816FB2740EB}"/>
                </a:ext>
              </a:extLst>
            </p:cNvPr>
            <p:cNvSpPr/>
            <p:nvPr/>
          </p:nvSpPr>
          <p:spPr>
            <a:xfrm>
              <a:off x="230274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31A9CFC-5692-4656-AE1C-F6678CC9004F}"/>
                </a:ext>
              </a:extLst>
            </p:cNvPr>
            <p:cNvSpPr/>
            <p:nvPr/>
          </p:nvSpPr>
          <p:spPr>
            <a:xfrm>
              <a:off x="2558254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A1A50AF-A58A-4B64-8A9B-C8419F33BCA1}"/>
                </a:ext>
              </a:extLst>
            </p:cNvPr>
            <p:cNvSpPr/>
            <p:nvPr/>
          </p:nvSpPr>
          <p:spPr>
            <a:xfrm>
              <a:off x="90142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E25F5FAB-A54E-4EE9-9D1F-0F6AE76B4845}"/>
                </a:ext>
              </a:extLst>
            </p:cNvPr>
            <p:cNvSpPr/>
            <p:nvPr/>
          </p:nvSpPr>
          <p:spPr>
            <a:xfrm>
              <a:off x="115692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55F42605-9830-403C-89E4-6B2DD743BF8E}"/>
                </a:ext>
              </a:extLst>
            </p:cNvPr>
            <p:cNvSpPr/>
            <p:nvPr/>
          </p:nvSpPr>
          <p:spPr>
            <a:xfrm>
              <a:off x="141243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1113DCBB-A78C-4310-BD2B-7C84D3626F4F}"/>
                </a:ext>
              </a:extLst>
            </p:cNvPr>
            <p:cNvSpPr/>
            <p:nvPr/>
          </p:nvSpPr>
          <p:spPr>
            <a:xfrm>
              <a:off x="1667940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3287B4EF-2684-4605-84D7-1E8800DFAF5A}"/>
                </a:ext>
              </a:extLst>
            </p:cNvPr>
            <p:cNvSpPr/>
            <p:nvPr/>
          </p:nvSpPr>
          <p:spPr>
            <a:xfrm>
              <a:off x="191848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2745C86D-EB37-470C-A753-84E18867F74A}"/>
                </a:ext>
              </a:extLst>
            </p:cNvPr>
            <p:cNvSpPr/>
            <p:nvPr/>
          </p:nvSpPr>
          <p:spPr>
            <a:xfrm>
              <a:off x="217398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C3797FBD-F801-4643-978C-E4EC4510EA32}"/>
                </a:ext>
              </a:extLst>
            </p:cNvPr>
            <p:cNvSpPr/>
            <p:nvPr/>
          </p:nvSpPr>
          <p:spPr>
            <a:xfrm>
              <a:off x="2429495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EACAF2D-E473-4D13-9590-0E2087781B80}"/>
                </a:ext>
              </a:extLst>
            </p:cNvPr>
            <p:cNvSpPr/>
            <p:nvPr/>
          </p:nvSpPr>
          <p:spPr>
            <a:xfrm>
              <a:off x="776914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59F295A4-C138-4A10-8D85-B2836E3FE686}"/>
                </a:ext>
              </a:extLst>
            </p:cNvPr>
            <p:cNvSpPr/>
            <p:nvPr/>
          </p:nvSpPr>
          <p:spPr>
            <a:xfrm>
              <a:off x="1032419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6FAA2A75-1EFD-4296-A02D-8736D228A2CB}"/>
                </a:ext>
              </a:extLst>
            </p:cNvPr>
            <p:cNvSpPr/>
            <p:nvPr/>
          </p:nvSpPr>
          <p:spPr>
            <a:xfrm>
              <a:off x="128792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A9688D46-8AE6-4BC4-B362-DE581F596DEC}"/>
                </a:ext>
              </a:extLst>
            </p:cNvPr>
            <p:cNvSpPr/>
            <p:nvPr/>
          </p:nvSpPr>
          <p:spPr>
            <a:xfrm>
              <a:off x="1543430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A00B8C5D-B330-47E7-B082-E5530D226934}"/>
                </a:ext>
              </a:extLst>
            </p:cNvPr>
            <p:cNvSpPr/>
            <p:nvPr/>
          </p:nvSpPr>
          <p:spPr>
            <a:xfrm>
              <a:off x="179397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75A4BDC-DAC6-4507-8A85-5325E78B5EAD}"/>
                </a:ext>
              </a:extLst>
            </p:cNvPr>
            <p:cNvSpPr/>
            <p:nvPr/>
          </p:nvSpPr>
          <p:spPr>
            <a:xfrm>
              <a:off x="204948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ADE8BFD8-7C7D-4A60-A6C2-014506EF36B6}"/>
                </a:ext>
              </a:extLst>
            </p:cNvPr>
            <p:cNvSpPr/>
            <p:nvPr/>
          </p:nvSpPr>
          <p:spPr>
            <a:xfrm>
              <a:off x="2304986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37FA1476-BF7E-4CC8-B2B9-31E39F0928C2}"/>
                </a:ext>
              </a:extLst>
            </p:cNvPr>
            <p:cNvSpPr/>
            <p:nvPr/>
          </p:nvSpPr>
          <p:spPr>
            <a:xfrm>
              <a:off x="256049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8AE32FB2-689A-4950-B485-5D3229340366}"/>
                </a:ext>
              </a:extLst>
            </p:cNvPr>
            <p:cNvSpPr/>
            <p:nvPr/>
          </p:nvSpPr>
          <p:spPr>
            <a:xfrm>
              <a:off x="90142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F45C7BB8-A726-4187-9BA2-FF27B6ED03BE}"/>
                </a:ext>
              </a:extLst>
            </p:cNvPr>
            <p:cNvSpPr/>
            <p:nvPr/>
          </p:nvSpPr>
          <p:spPr>
            <a:xfrm>
              <a:off x="115692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808168B1-BA09-4B62-8043-BD4FDF16D6D3}"/>
                </a:ext>
              </a:extLst>
            </p:cNvPr>
            <p:cNvSpPr/>
            <p:nvPr/>
          </p:nvSpPr>
          <p:spPr>
            <a:xfrm>
              <a:off x="141243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AE869685-AED2-404B-84F7-78CE8C918C94}"/>
                </a:ext>
              </a:extLst>
            </p:cNvPr>
            <p:cNvSpPr/>
            <p:nvPr/>
          </p:nvSpPr>
          <p:spPr>
            <a:xfrm>
              <a:off x="1667940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E0F15E94-637B-4455-9FA1-6F344BD3F529}"/>
                </a:ext>
              </a:extLst>
            </p:cNvPr>
            <p:cNvSpPr/>
            <p:nvPr/>
          </p:nvSpPr>
          <p:spPr>
            <a:xfrm>
              <a:off x="191848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B492903-D56F-435B-A3EC-C0A0B6A0D376}"/>
                </a:ext>
              </a:extLst>
            </p:cNvPr>
            <p:cNvSpPr/>
            <p:nvPr/>
          </p:nvSpPr>
          <p:spPr>
            <a:xfrm>
              <a:off x="217398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7D62429F-9310-47D7-97AD-48F1B8FD9E12}"/>
                </a:ext>
              </a:extLst>
            </p:cNvPr>
            <p:cNvSpPr/>
            <p:nvPr/>
          </p:nvSpPr>
          <p:spPr>
            <a:xfrm>
              <a:off x="2429495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12FCDB0-8573-4126-B2ED-7C699B49C152}"/>
                </a:ext>
              </a:extLst>
            </p:cNvPr>
            <p:cNvSpPr/>
            <p:nvPr/>
          </p:nvSpPr>
          <p:spPr>
            <a:xfrm>
              <a:off x="776914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87B58D9-F7E9-461A-B207-BCD335A673B5}"/>
                </a:ext>
              </a:extLst>
            </p:cNvPr>
            <p:cNvSpPr/>
            <p:nvPr/>
          </p:nvSpPr>
          <p:spPr>
            <a:xfrm>
              <a:off x="1032419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3773C9-5EDC-43DE-894D-C1348EADDB80}"/>
                </a:ext>
              </a:extLst>
            </p:cNvPr>
            <p:cNvSpPr/>
            <p:nvPr/>
          </p:nvSpPr>
          <p:spPr>
            <a:xfrm>
              <a:off x="128792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DC00339D-79FB-4D1E-816B-ADA439633883}"/>
                </a:ext>
              </a:extLst>
            </p:cNvPr>
            <p:cNvSpPr/>
            <p:nvPr/>
          </p:nvSpPr>
          <p:spPr>
            <a:xfrm>
              <a:off x="1543430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6EDC3A89-00F3-48F3-B0F8-EC28BC535123}"/>
                </a:ext>
              </a:extLst>
            </p:cNvPr>
            <p:cNvSpPr/>
            <p:nvPr/>
          </p:nvSpPr>
          <p:spPr>
            <a:xfrm>
              <a:off x="179397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1857B9E-00D9-409D-A80E-8F2467197E11}"/>
                </a:ext>
              </a:extLst>
            </p:cNvPr>
            <p:cNvSpPr/>
            <p:nvPr/>
          </p:nvSpPr>
          <p:spPr>
            <a:xfrm>
              <a:off x="204948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730B4688-42BF-4D18-8863-B14AFD1DC3B5}"/>
                </a:ext>
              </a:extLst>
            </p:cNvPr>
            <p:cNvSpPr/>
            <p:nvPr/>
          </p:nvSpPr>
          <p:spPr>
            <a:xfrm>
              <a:off x="2304986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38B282CD-7B97-488D-BEAA-9B20A24BCCB6}"/>
                </a:ext>
              </a:extLst>
            </p:cNvPr>
            <p:cNvSpPr/>
            <p:nvPr/>
          </p:nvSpPr>
          <p:spPr>
            <a:xfrm>
              <a:off x="256049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27DBE854-B56B-4B8E-883A-71D21B879178}"/>
                </a:ext>
              </a:extLst>
            </p:cNvPr>
            <p:cNvSpPr/>
            <p:nvPr/>
          </p:nvSpPr>
          <p:spPr>
            <a:xfrm>
              <a:off x="90142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E7DC76A-9F0A-4C5B-9185-FABA1BBF7031}"/>
                </a:ext>
              </a:extLst>
            </p:cNvPr>
            <p:cNvSpPr/>
            <p:nvPr/>
          </p:nvSpPr>
          <p:spPr>
            <a:xfrm>
              <a:off x="115692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4A736A96-916B-4F53-9293-6EE9E7D0F635}"/>
                </a:ext>
              </a:extLst>
            </p:cNvPr>
            <p:cNvSpPr/>
            <p:nvPr/>
          </p:nvSpPr>
          <p:spPr>
            <a:xfrm>
              <a:off x="141243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8C5E55D8-4626-49E1-BC27-B99739577C58}"/>
                </a:ext>
              </a:extLst>
            </p:cNvPr>
            <p:cNvSpPr/>
            <p:nvPr/>
          </p:nvSpPr>
          <p:spPr>
            <a:xfrm>
              <a:off x="1667940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9364C6C2-6F89-4F9B-AF96-ED2E9F0EBE6B}"/>
                </a:ext>
              </a:extLst>
            </p:cNvPr>
            <p:cNvSpPr/>
            <p:nvPr/>
          </p:nvSpPr>
          <p:spPr>
            <a:xfrm>
              <a:off x="191848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88E18D94-0C29-48F2-B1AC-88FDED18A895}"/>
                </a:ext>
              </a:extLst>
            </p:cNvPr>
            <p:cNvSpPr/>
            <p:nvPr/>
          </p:nvSpPr>
          <p:spPr>
            <a:xfrm>
              <a:off x="217398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614E3338-9672-4E33-BD92-43417973CC34}"/>
                </a:ext>
              </a:extLst>
            </p:cNvPr>
            <p:cNvSpPr/>
            <p:nvPr/>
          </p:nvSpPr>
          <p:spPr>
            <a:xfrm>
              <a:off x="2429495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5CF5D09-0374-4FAA-B4AA-7A6161D9FEA5}"/>
                </a:ext>
              </a:extLst>
            </p:cNvPr>
            <p:cNvSpPr/>
            <p:nvPr/>
          </p:nvSpPr>
          <p:spPr>
            <a:xfrm rot="16200000">
              <a:off x="2879182" y="2485882"/>
              <a:ext cx="1592555" cy="813766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821288C-057F-4A52-8CA1-9E87FED29A79}"/>
                </a:ext>
              </a:extLst>
            </p:cNvPr>
            <p:cNvSpPr/>
            <p:nvPr/>
          </p:nvSpPr>
          <p:spPr>
            <a:xfrm rot="16200000">
              <a:off x="2853977" y="2718907"/>
              <a:ext cx="1117914" cy="322993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364" name="Rectangle 363">
              <a:extLst>
                <a:ext uri="{FF2B5EF4-FFF2-40B4-BE49-F238E27FC236}">
                  <a16:creationId xmlns:a16="http://schemas.microsoft.com/office/drawing/2014/main" id="{A2885EE3-73A3-43FA-879E-0028D1BA05C5}"/>
                </a:ext>
              </a:extLst>
            </p:cNvPr>
            <p:cNvSpPr/>
            <p:nvPr/>
          </p:nvSpPr>
          <p:spPr>
            <a:xfrm>
              <a:off x="2760664" y="2347551"/>
              <a:ext cx="499341" cy="929026"/>
            </a:xfrm>
            <a:prstGeom prst="rect">
              <a:avLst/>
            </a:prstGeom>
            <a:solidFill>
              <a:srgbClr val="F9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2F6B9E28-AE76-4D19-93D9-796A18AEF867}"/>
              </a:ext>
            </a:extLst>
          </p:cNvPr>
          <p:cNvGrpSpPr/>
          <p:nvPr/>
        </p:nvGrpSpPr>
        <p:grpSpPr>
          <a:xfrm>
            <a:off x="6288251" y="2086296"/>
            <a:ext cx="3463564" cy="1658203"/>
            <a:chOff x="618779" y="2096487"/>
            <a:chExt cx="3463564" cy="1592555"/>
          </a:xfrm>
        </p:grpSpPr>
        <p:sp>
          <p:nvSpPr>
            <p:cNvPr id="366" name="Rectangle: Top Corners Rounded 365">
              <a:extLst>
                <a:ext uri="{FF2B5EF4-FFF2-40B4-BE49-F238E27FC236}">
                  <a16:creationId xmlns:a16="http://schemas.microsoft.com/office/drawing/2014/main" id="{D0BABBB7-7973-4C07-A2A3-91C6EB96439C}"/>
                </a:ext>
              </a:extLst>
            </p:cNvPr>
            <p:cNvSpPr/>
            <p:nvPr/>
          </p:nvSpPr>
          <p:spPr>
            <a:xfrm rot="16200000" flipH="1">
              <a:off x="1270588" y="1449455"/>
              <a:ext cx="1343885" cy="2647504"/>
            </a:xfrm>
            <a:prstGeom prst="round2SameRect">
              <a:avLst/>
            </a:prstGeom>
            <a:solidFill>
              <a:srgbClr val="F5C297"/>
            </a:solidFill>
            <a:ln>
              <a:noFill/>
            </a:ln>
            <a:effectLst>
              <a:outerShdw blurRad="50800" dist="38100" dir="5400000" algn="t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29B737BA-5AAC-4267-9F0F-8EEDA6F63BB9}"/>
                </a:ext>
              </a:extLst>
            </p:cNvPr>
            <p:cNvSpPr/>
            <p:nvPr/>
          </p:nvSpPr>
          <p:spPr>
            <a:xfrm>
              <a:off x="90142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C459E905-2118-4DD4-845D-CEE9453A6D0A}"/>
                </a:ext>
              </a:extLst>
            </p:cNvPr>
            <p:cNvSpPr/>
            <p:nvPr/>
          </p:nvSpPr>
          <p:spPr>
            <a:xfrm>
              <a:off x="115692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58327C8-82B9-4989-BE4E-F247B8EC7D78}"/>
                </a:ext>
              </a:extLst>
            </p:cNvPr>
            <p:cNvSpPr/>
            <p:nvPr/>
          </p:nvSpPr>
          <p:spPr>
            <a:xfrm>
              <a:off x="141243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A5347BCB-921A-466C-A0AB-BF6B27A1D44F}"/>
                </a:ext>
              </a:extLst>
            </p:cNvPr>
            <p:cNvSpPr/>
            <p:nvPr/>
          </p:nvSpPr>
          <p:spPr>
            <a:xfrm>
              <a:off x="1667940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6D9D904F-7BC9-496F-AC08-A4C8E3523A92}"/>
                </a:ext>
              </a:extLst>
            </p:cNvPr>
            <p:cNvSpPr/>
            <p:nvPr/>
          </p:nvSpPr>
          <p:spPr>
            <a:xfrm>
              <a:off x="191848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CA8CF344-94F4-42E3-A537-08D73BE47B10}"/>
                </a:ext>
              </a:extLst>
            </p:cNvPr>
            <p:cNvSpPr/>
            <p:nvPr/>
          </p:nvSpPr>
          <p:spPr>
            <a:xfrm>
              <a:off x="217398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FC7B9B76-0906-45EB-A889-1F53AC6BD757}"/>
                </a:ext>
              </a:extLst>
            </p:cNvPr>
            <p:cNvSpPr/>
            <p:nvPr/>
          </p:nvSpPr>
          <p:spPr>
            <a:xfrm>
              <a:off x="2429495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DA743867-48A0-4D8E-BA75-7922AF7B790E}"/>
                </a:ext>
              </a:extLst>
            </p:cNvPr>
            <p:cNvSpPr/>
            <p:nvPr/>
          </p:nvSpPr>
          <p:spPr>
            <a:xfrm>
              <a:off x="77467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7A1D71A2-A271-4E29-B0AF-FDFA2B4F2E9C}"/>
                </a:ext>
              </a:extLst>
            </p:cNvPr>
            <p:cNvSpPr/>
            <p:nvPr/>
          </p:nvSpPr>
          <p:spPr>
            <a:xfrm>
              <a:off x="1030182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007248E1-4623-467E-B7B5-D9C3C6D5A6F6}"/>
                </a:ext>
              </a:extLst>
            </p:cNvPr>
            <p:cNvSpPr/>
            <p:nvPr/>
          </p:nvSpPr>
          <p:spPr>
            <a:xfrm>
              <a:off x="128568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DCE5F170-0EC5-4AA2-8815-E5A121144580}"/>
                </a:ext>
              </a:extLst>
            </p:cNvPr>
            <p:cNvSpPr/>
            <p:nvPr/>
          </p:nvSpPr>
          <p:spPr>
            <a:xfrm>
              <a:off x="154119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53B2A277-383B-4A8D-943E-4A9B0804E1D4}"/>
                </a:ext>
              </a:extLst>
            </p:cNvPr>
            <p:cNvSpPr/>
            <p:nvPr/>
          </p:nvSpPr>
          <p:spPr>
            <a:xfrm>
              <a:off x="179173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D78B9A4D-2C4E-480D-92AE-76AA990D6E8B}"/>
                </a:ext>
              </a:extLst>
            </p:cNvPr>
            <p:cNvSpPr/>
            <p:nvPr/>
          </p:nvSpPr>
          <p:spPr>
            <a:xfrm>
              <a:off x="204724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D384B85E-7560-466B-B22B-2255B8B2AB16}"/>
                </a:ext>
              </a:extLst>
            </p:cNvPr>
            <p:cNvSpPr/>
            <p:nvPr/>
          </p:nvSpPr>
          <p:spPr>
            <a:xfrm>
              <a:off x="230274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F35E3E26-7444-4858-B5F2-1ECA06AF2AEA}"/>
                </a:ext>
              </a:extLst>
            </p:cNvPr>
            <p:cNvSpPr/>
            <p:nvPr/>
          </p:nvSpPr>
          <p:spPr>
            <a:xfrm>
              <a:off x="2558254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4684B749-B9FE-4DDA-AB88-133A4B7CD0FE}"/>
                </a:ext>
              </a:extLst>
            </p:cNvPr>
            <p:cNvSpPr/>
            <p:nvPr/>
          </p:nvSpPr>
          <p:spPr>
            <a:xfrm>
              <a:off x="90142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7DADB789-42BD-44C6-8068-E4668357F487}"/>
                </a:ext>
              </a:extLst>
            </p:cNvPr>
            <p:cNvSpPr/>
            <p:nvPr/>
          </p:nvSpPr>
          <p:spPr>
            <a:xfrm>
              <a:off x="115692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B532F549-B4FE-4E25-B69B-DBED3E903530}"/>
                </a:ext>
              </a:extLst>
            </p:cNvPr>
            <p:cNvSpPr/>
            <p:nvPr/>
          </p:nvSpPr>
          <p:spPr>
            <a:xfrm>
              <a:off x="141243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FFCFA4D7-69E9-4BFD-AC2F-FDDD5C669D30}"/>
                </a:ext>
              </a:extLst>
            </p:cNvPr>
            <p:cNvSpPr/>
            <p:nvPr/>
          </p:nvSpPr>
          <p:spPr>
            <a:xfrm>
              <a:off x="1667940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011C0BD9-2981-493A-873F-9119681934C7}"/>
                </a:ext>
              </a:extLst>
            </p:cNvPr>
            <p:cNvSpPr/>
            <p:nvPr/>
          </p:nvSpPr>
          <p:spPr>
            <a:xfrm>
              <a:off x="191848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89765F77-5964-4B4A-A614-22CF5882F648}"/>
                </a:ext>
              </a:extLst>
            </p:cNvPr>
            <p:cNvSpPr/>
            <p:nvPr/>
          </p:nvSpPr>
          <p:spPr>
            <a:xfrm>
              <a:off x="217398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AC7F296D-6254-4B88-B948-5D5808CEA06E}"/>
                </a:ext>
              </a:extLst>
            </p:cNvPr>
            <p:cNvSpPr/>
            <p:nvPr/>
          </p:nvSpPr>
          <p:spPr>
            <a:xfrm>
              <a:off x="2429495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88F537D2-4ECF-406C-A2A9-4B7F70E8E3FA}"/>
                </a:ext>
              </a:extLst>
            </p:cNvPr>
            <p:cNvSpPr/>
            <p:nvPr/>
          </p:nvSpPr>
          <p:spPr>
            <a:xfrm>
              <a:off x="776914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Oval 568">
              <a:extLst>
                <a:ext uri="{FF2B5EF4-FFF2-40B4-BE49-F238E27FC236}">
                  <a16:creationId xmlns:a16="http://schemas.microsoft.com/office/drawing/2014/main" id="{8325FAEC-F35F-40B3-B58F-71B2834D1A3A}"/>
                </a:ext>
              </a:extLst>
            </p:cNvPr>
            <p:cNvSpPr/>
            <p:nvPr/>
          </p:nvSpPr>
          <p:spPr>
            <a:xfrm>
              <a:off x="1032419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Oval 569">
              <a:extLst>
                <a:ext uri="{FF2B5EF4-FFF2-40B4-BE49-F238E27FC236}">
                  <a16:creationId xmlns:a16="http://schemas.microsoft.com/office/drawing/2014/main" id="{48ACC550-4DBF-405B-A2E6-30880399BEFC}"/>
                </a:ext>
              </a:extLst>
            </p:cNvPr>
            <p:cNvSpPr/>
            <p:nvPr/>
          </p:nvSpPr>
          <p:spPr>
            <a:xfrm>
              <a:off x="128792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8C47678D-5C95-456F-BCA7-306B7679B9FF}"/>
                </a:ext>
              </a:extLst>
            </p:cNvPr>
            <p:cNvSpPr/>
            <p:nvPr/>
          </p:nvSpPr>
          <p:spPr>
            <a:xfrm>
              <a:off x="1543430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A78496F2-12C8-456B-82D5-2939B0185D70}"/>
                </a:ext>
              </a:extLst>
            </p:cNvPr>
            <p:cNvSpPr/>
            <p:nvPr/>
          </p:nvSpPr>
          <p:spPr>
            <a:xfrm>
              <a:off x="179397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Oval 572">
              <a:extLst>
                <a:ext uri="{FF2B5EF4-FFF2-40B4-BE49-F238E27FC236}">
                  <a16:creationId xmlns:a16="http://schemas.microsoft.com/office/drawing/2014/main" id="{2981FEC4-F92F-4882-9ABB-934382219CE2}"/>
                </a:ext>
              </a:extLst>
            </p:cNvPr>
            <p:cNvSpPr/>
            <p:nvPr/>
          </p:nvSpPr>
          <p:spPr>
            <a:xfrm>
              <a:off x="204948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Oval 573">
              <a:extLst>
                <a:ext uri="{FF2B5EF4-FFF2-40B4-BE49-F238E27FC236}">
                  <a16:creationId xmlns:a16="http://schemas.microsoft.com/office/drawing/2014/main" id="{D5C9BBA9-A488-4718-A281-733D58BB9DF5}"/>
                </a:ext>
              </a:extLst>
            </p:cNvPr>
            <p:cNvSpPr/>
            <p:nvPr/>
          </p:nvSpPr>
          <p:spPr>
            <a:xfrm>
              <a:off x="2304986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03D735FB-B9B0-438C-863C-62356D93BE83}"/>
                </a:ext>
              </a:extLst>
            </p:cNvPr>
            <p:cNvSpPr/>
            <p:nvPr/>
          </p:nvSpPr>
          <p:spPr>
            <a:xfrm>
              <a:off x="256049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D301A115-60B4-4E77-BB82-ACDCC4866576}"/>
                </a:ext>
              </a:extLst>
            </p:cNvPr>
            <p:cNvSpPr/>
            <p:nvPr/>
          </p:nvSpPr>
          <p:spPr>
            <a:xfrm>
              <a:off x="90142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Oval 576">
              <a:extLst>
                <a:ext uri="{FF2B5EF4-FFF2-40B4-BE49-F238E27FC236}">
                  <a16:creationId xmlns:a16="http://schemas.microsoft.com/office/drawing/2014/main" id="{370CAC29-FF08-4D87-BDFA-0B12F992E4C7}"/>
                </a:ext>
              </a:extLst>
            </p:cNvPr>
            <p:cNvSpPr/>
            <p:nvPr/>
          </p:nvSpPr>
          <p:spPr>
            <a:xfrm>
              <a:off x="115692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Oval 577">
              <a:extLst>
                <a:ext uri="{FF2B5EF4-FFF2-40B4-BE49-F238E27FC236}">
                  <a16:creationId xmlns:a16="http://schemas.microsoft.com/office/drawing/2014/main" id="{543AFDB5-0968-4846-9C94-FCA9DD1457C7}"/>
                </a:ext>
              </a:extLst>
            </p:cNvPr>
            <p:cNvSpPr/>
            <p:nvPr/>
          </p:nvSpPr>
          <p:spPr>
            <a:xfrm>
              <a:off x="141243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D307D245-1412-4E32-AF31-291CCDFCEE41}"/>
                </a:ext>
              </a:extLst>
            </p:cNvPr>
            <p:cNvSpPr/>
            <p:nvPr/>
          </p:nvSpPr>
          <p:spPr>
            <a:xfrm>
              <a:off x="1667940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9A983E83-ED99-4FF6-B983-B3F5B66A5760}"/>
                </a:ext>
              </a:extLst>
            </p:cNvPr>
            <p:cNvSpPr/>
            <p:nvPr/>
          </p:nvSpPr>
          <p:spPr>
            <a:xfrm>
              <a:off x="191848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0D61082B-B28B-4EE1-BB5E-5287DF83F517}"/>
                </a:ext>
              </a:extLst>
            </p:cNvPr>
            <p:cNvSpPr/>
            <p:nvPr/>
          </p:nvSpPr>
          <p:spPr>
            <a:xfrm>
              <a:off x="217398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Oval 581">
              <a:extLst>
                <a:ext uri="{FF2B5EF4-FFF2-40B4-BE49-F238E27FC236}">
                  <a16:creationId xmlns:a16="http://schemas.microsoft.com/office/drawing/2014/main" id="{E16A2C42-B00E-4C62-BF5D-A43CA0911104}"/>
                </a:ext>
              </a:extLst>
            </p:cNvPr>
            <p:cNvSpPr/>
            <p:nvPr/>
          </p:nvSpPr>
          <p:spPr>
            <a:xfrm>
              <a:off x="2429495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AF938D47-6759-48F9-A6F6-0018218E18DE}"/>
                </a:ext>
              </a:extLst>
            </p:cNvPr>
            <p:cNvSpPr/>
            <p:nvPr/>
          </p:nvSpPr>
          <p:spPr>
            <a:xfrm>
              <a:off x="776914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15E5DE9A-167F-412A-BD98-66CF6BDE81B5}"/>
                </a:ext>
              </a:extLst>
            </p:cNvPr>
            <p:cNvSpPr/>
            <p:nvPr/>
          </p:nvSpPr>
          <p:spPr>
            <a:xfrm>
              <a:off x="1032419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2DFCD2DE-F390-4C3D-A5C8-E0C62749338A}"/>
                </a:ext>
              </a:extLst>
            </p:cNvPr>
            <p:cNvSpPr/>
            <p:nvPr/>
          </p:nvSpPr>
          <p:spPr>
            <a:xfrm>
              <a:off x="128792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64BD6045-4357-4CDD-95E7-1135C1FD9DD1}"/>
                </a:ext>
              </a:extLst>
            </p:cNvPr>
            <p:cNvSpPr/>
            <p:nvPr/>
          </p:nvSpPr>
          <p:spPr>
            <a:xfrm>
              <a:off x="1543430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A073604E-F9DD-4787-A857-2C4381612B7B}"/>
                </a:ext>
              </a:extLst>
            </p:cNvPr>
            <p:cNvSpPr/>
            <p:nvPr/>
          </p:nvSpPr>
          <p:spPr>
            <a:xfrm>
              <a:off x="179397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BAFA0A89-F540-41A9-B057-7578A2542035}"/>
                </a:ext>
              </a:extLst>
            </p:cNvPr>
            <p:cNvSpPr/>
            <p:nvPr/>
          </p:nvSpPr>
          <p:spPr>
            <a:xfrm>
              <a:off x="204948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588">
              <a:extLst>
                <a:ext uri="{FF2B5EF4-FFF2-40B4-BE49-F238E27FC236}">
                  <a16:creationId xmlns:a16="http://schemas.microsoft.com/office/drawing/2014/main" id="{795B88B3-FD28-4869-BF8B-070B9D5A72F8}"/>
                </a:ext>
              </a:extLst>
            </p:cNvPr>
            <p:cNvSpPr/>
            <p:nvPr/>
          </p:nvSpPr>
          <p:spPr>
            <a:xfrm>
              <a:off x="2304986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3F221F16-02EE-4DDC-9C87-D41E7F57DF51}"/>
                </a:ext>
              </a:extLst>
            </p:cNvPr>
            <p:cNvSpPr/>
            <p:nvPr/>
          </p:nvSpPr>
          <p:spPr>
            <a:xfrm>
              <a:off x="256049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CF3107B5-FD88-42FD-A160-743C0573F826}"/>
                </a:ext>
              </a:extLst>
            </p:cNvPr>
            <p:cNvSpPr/>
            <p:nvPr/>
          </p:nvSpPr>
          <p:spPr>
            <a:xfrm>
              <a:off x="90142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9114BAF6-AB9E-4DB7-B4B6-A87FA6D7C71B}"/>
                </a:ext>
              </a:extLst>
            </p:cNvPr>
            <p:cNvSpPr/>
            <p:nvPr/>
          </p:nvSpPr>
          <p:spPr>
            <a:xfrm>
              <a:off x="115692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3DA8EC81-30E8-4194-AFAA-BE2F4BB36644}"/>
                </a:ext>
              </a:extLst>
            </p:cNvPr>
            <p:cNvSpPr/>
            <p:nvPr/>
          </p:nvSpPr>
          <p:spPr>
            <a:xfrm>
              <a:off x="141243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16C1A3B3-88C9-4A58-ACB8-5CC027E22BD3}"/>
                </a:ext>
              </a:extLst>
            </p:cNvPr>
            <p:cNvSpPr/>
            <p:nvPr/>
          </p:nvSpPr>
          <p:spPr>
            <a:xfrm>
              <a:off x="1667940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829FD99B-FC65-436D-AAD6-E18163AB6658}"/>
                </a:ext>
              </a:extLst>
            </p:cNvPr>
            <p:cNvSpPr/>
            <p:nvPr/>
          </p:nvSpPr>
          <p:spPr>
            <a:xfrm>
              <a:off x="191848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452F460F-5F15-41AE-AF7F-2759DA969F88}"/>
                </a:ext>
              </a:extLst>
            </p:cNvPr>
            <p:cNvSpPr/>
            <p:nvPr/>
          </p:nvSpPr>
          <p:spPr>
            <a:xfrm>
              <a:off x="217398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23017B6F-8BA0-4F8B-A07C-48C870097CB4}"/>
                </a:ext>
              </a:extLst>
            </p:cNvPr>
            <p:cNvSpPr/>
            <p:nvPr/>
          </p:nvSpPr>
          <p:spPr>
            <a:xfrm>
              <a:off x="2429495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6D03BA2C-C42F-468F-80D2-18BA7BFA6A90}"/>
                </a:ext>
              </a:extLst>
            </p:cNvPr>
            <p:cNvSpPr/>
            <p:nvPr/>
          </p:nvSpPr>
          <p:spPr>
            <a:xfrm rot="16200000">
              <a:off x="2879182" y="2485882"/>
              <a:ext cx="1592555" cy="813766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C0825CA6-2CED-41DD-A5AF-3C91EDCCD1BF}"/>
                </a:ext>
              </a:extLst>
            </p:cNvPr>
            <p:cNvSpPr/>
            <p:nvPr/>
          </p:nvSpPr>
          <p:spPr>
            <a:xfrm rot="16200000">
              <a:off x="2853977" y="2718907"/>
              <a:ext cx="1117914" cy="322993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600" name="Rectangle 599">
              <a:extLst>
                <a:ext uri="{FF2B5EF4-FFF2-40B4-BE49-F238E27FC236}">
                  <a16:creationId xmlns:a16="http://schemas.microsoft.com/office/drawing/2014/main" id="{465B0B6B-3F81-4EAB-A559-99579D8132DC}"/>
                </a:ext>
              </a:extLst>
            </p:cNvPr>
            <p:cNvSpPr/>
            <p:nvPr/>
          </p:nvSpPr>
          <p:spPr>
            <a:xfrm>
              <a:off x="2760664" y="2347551"/>
              <a:ext cx="499341" cy="929026"/>
            </a:xfrm>
            <a:prstGeom prst="rect">
              <a:avLst/>
            </a:prstGeom>
            <a:solidFill>
              <a:srgbClr val="F9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05F960D4-6591-43D5-8003-B61F1CE81F83}"/>
              </a:ext>
            </a:extLst>
          </p:cNvPr>
          <p:cNvGrpSpPr/>
          <p:nvPr/>
        </p:nvGrpSpPr>
        <p:grpSpPr>
          <a:xfrm>
            <a:off x="6288251" y="2119120"/>
            <a:ext cx="1448205" cy="1592555"/>
            <a:chOff x="618779" y="2096487"/>
            <a:chExt cx="3463564" cy="1592555"/>
          </a:xfrm>
        </p:grpSpPr>
        <p:sp>
          <p:nvSpPr>
            <p:cNvPr id="602" name="Rectangle: Top Corners Rounded 601">
              <a:extLst>
                <a:ext uri="{FF2B5EF4-FFF2-40B4-BE49-F238E27FC236}">
                  <a16:creationId xmlns:a16="http://schemas.microsoft.com/office/drawing/2014/main" id="{231326AF-F04F-4F8A-B2BD-8699F23E8AD6}"/>
                </a:ext>
              </a:extLst>
            </p:cNvPr>
            <p:cNvSpPr/>
            <p:nvPr/>
          </p:nvSpPr>
          <p:spPr>
            <a:xfrm rot="16200000" flipH="1">
              <a:off x="1270588" y="1449455"/>
              <a:ext cx="1343885" cy="2647504"/>
            </a:xfrm>
            <a:prstGeom prst="round2SameRect">
              <a:avLst/>
            </a:prstGeom>
            <a:solidFill>
              <a:srgbClr val="F5C297"/>
            </a:solidFill>
            <a:ln>
              <a:noFill/>
            </a:ln>
            <a:effectLst>
              <a:outerShdw blurRad="50800" dist="38100" dir="5400000" algn="t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F3D0F73F-0604-464D-B8FB-433418CB086D}"/>
                </a:ext>
              </a:extLst>
            </p:cNvPr>
            <p:cNvSpPr/>
            <p:nvPr/>
          </p:nvSpPr>
          <p:spPr>
            <a:xfrm>
              <a:off x="90142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921F4086-8672-4C35-BBA5-074A59ACA596}"/>
                </a:ext>
              </a:extLst>
            </p:cNvPr>
            <p:cNvSpPr/>
            <p:nvPr/>
          </p:nvSpPr>
          <p:spPr>
            <a:xfrm>
              <a:off x="115692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207F71E5-58B6-4CE8-9C0C-BF90FA6D4F76}"/>
                </a:ext>
              </a:extLst>
            </p:cNvPr>
            <p:cNvSpPr/>
            <p:nvPr/>
          </p:nvSpPr>
          <p:spPr>
            <a:xfrm>
              <a:off x="141243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D6FFA4F4-7CB1-453F-8FC3-8B7807596AF8}"/>
                </a:ext>
              </a:extLst>
            </p:cNvPr>
            <p:cNvSpPr/>
            <p:nvPr/>
          </p:nvSpPr>
          <p:spPr>
            <a:xfrm>
              <a:off x="1667940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A8A74867-7547-4A90-8610-39B4D48625E7}"/>
                </a:ext>
              </a:extLst>
            </p:cNvPr>
            <p:cNvSpPr/>
            <p:nvPr/>
          </p:nvSpPr>
          <p:spPr>
            <a:xfrm>
              <a:off x="191848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9D5290D6-D8A0-4A6A-B270-4B8C4EBBB9E1}"/>
                </a:ext>
              </a:extLst>
            </p:cNvPr>
            <p:cNvSpPr/>
            <p:nvPr/>
          </p:nvSpPr>
          <p:spPr>
            <a:xfrm>
              <a:off x="217398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AE314D61-94BE-4194-949A-401A14074831}"/>
                </a:ext>
              </a:extLst>
            </p:cNvPr>
            <p:cNvSpPr/>
            <p:nvPr/>
          </p:nvSpPr>
          <p:spPr>
            <a:xfrm>
              <a:off x="2429495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7A6E7CCC-705E-4680-BEF0-14C10BDB5D73}"/>
                </a:ext>
              </a:extLst>
            </p:cNvPr>
            <p:cNvSpPr/>
            <p:nvPr/>
          </p:nvSpPr>
          <p:spPr>
            <a:xfrm>
              <a:off x="77467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747FCC6-FF95-4500-8469-62A711B315AC}"/>
                </a:ext>
              </a:extLst>
            </p:cNvPr>
            <p:cNvSpPr/>
            <p:nvPr/>
          </p:nvSpPr>
          <p:spPr>
            <a:xfrm>
              <a:off x="1030182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C6437EB1-241B-4C67-95C3-F238D9CC9426}"/>
                </a:ext>
              </a:extLst>
            </p:cNvPr>
            <p:cNvSpPr/>
            <p:nvPr/>
          </p:nvSpPr>
          <p:spPr>
            <a:xfrm>
              <a:off x="128568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C098D66B-0DA0-41B9-9965-F61CD01F0DA3}"/>
                </a:ext>
              </a:extLst>
            </p:cNvPr>
            <p:cNvSpPr/>
            <p:nvPr/>
          </p:nvSpPr>
          <p:spPr>
            <a:xfrm>
              <a:off x="154119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554FE4BE-D8D8-427F-8D31-61767763E5CE}"/>
                </a:ext>
              </a:extLst>
            </p:cNvPr>
            <p:cNvSpPr/>
            <p:nvPr/>
          </p:nvSpPr>
          <p:spPr>
            <a:xfrm>
              <a:off x="179173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D2EAF564-B733-4F25-A664-3E7EAA333422}"/>
                </a:ext>
              </a:extLst>
            </p:cNvPr>
            <p:cNvSpPr/>
            <p:nvPr/>
          </p:nvSpPr>
          <p:spPr>
            <a:xfrm>
              <a:off x="204724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235B6549-6F56-4BAB-A957-4A36F8EB709E}"/>
                </a:ext>
              </a:extLst>
            </p:cNvPr>
            <p:cNvSpPr/>
            <p:nvPr/>
          </p:nvSpPr>
          <p:spPr>
            <a:xfrm>
              <a:off x="230274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A8D75D05-5486-43CA-8A32-40EE0DA17AB0}"/>
                </a:ext>
              </a:extLst>
            </p:cNvPr>
            <p:cNvSpPr/>
            <p:nvPr/>
          </p:nvSpPr>
          <p:spPr>
            <a:xfrm>
              <a:off x="2558254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7CBD891C-9D91-4CE3-9018-1F61E0C7EADC}"/>
                </a:ext>
              </a:extLst>
            </p:cNvPr>
            <p:cNvSpPr/>
            <p:nvPr/>
          </p:nvSpPr>
          <p:spPr>
            <a:xfrm>
              <a:off x="90142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09A636DB-F1E9-424F-AC46-82A2B2A3D8EA}"/>
                </a:ext>
              </a:extLst>
            </p:cNvPr>
            <p:cNvSpPr/>
            <p:nvPr/>
          </p:nvSpPr>
          <p:spPr>
            <a:xfrm>
              <a:off x="115692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19BC0BB0-B2D8-446B-944C-A8EE6B5331A7}"/>
                </a:ext>
              </a:extLst>
            </p:cNvPr>
            <p:cNvSpPr/>
            <p:nvPr/>
          </p:nvSpPr>
          <p:spPr>
            <a:xfrm>
              <a:off x="141243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A13AAD5A-8207-45B2-82B7-1D44C75B35D6}"/>
                </a:ext>
              </a:extLst>
            </p:cNvPr>
            <p:cNvSpPr/>
            <p:nvPr/>
          </p:nvSpPr>
          <p:spPr>
            <a:xfrm>
              <a:off x="1667940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018179A8-D70C-4C52-BB86-E1C766980E13}"/>
                </a:ext>
              </a:extLst>
            </p:cNvPr>
            <p:cNvSpPr/>
            <p:nvPr/>
          </p:nvSpPr>
          <p:spPr>
            <a:xfrm>
              <a:off x="191848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A1D9F1AF-C951-4648-9F89-3B3BDF0EA7CE}"/>
                </a:ext>
              </a:extLst>
            </p:cNvPr>
            <p:cNvSpPr/>
            <p:nvPr/>
          </p:nvSpPr>
          <p:spPr>
            <a:xfrm>
              <a:off x="217398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A46C9727-7006-42AC-AC1C-AEBEBD2D7207}"/>
                </a:ext>
              </a:extLst>
            </p:cNvPr>
            <p:cNvSpPr/>
            <p:nvPr/>
          </p:nvSpPr>
          <p:spPr>
            <a:xfrm>
              <a:off x="2429495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2ED34477-8140-4B88-AD21-A43BAE6C8393}"/>
                </a:ext>
              </a:extLst>
            </p:cNvPr>
            <p:cNvSpPr/>
            <p:nvPr/>
          </p:nvSpPr>
          <p:spPr>
            <a:xfrm>
              <a:off x="776914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F921B918-9112-4826-824A-D4F1046BAA01}"/>
                </a:ext>
              </a:extLst>
            </p:cNvPr>
            <p:cNvSpPr/>
            <p:nvPr/>
          </p:nvSpPr>
          <p:spPr>
            <a:xfrm>
              <a:off x="1032419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A956070C-AE1C-46A3-980D-E7EC18FD2A7A}"/>
                </a:ext>
              </a:extLst>
            </p:cNvPr>
            <p:cNvSpPr/>
            <p:nvPr/>
          </p:nvSpPr>
          <p:spPr>
            <a:xfrm>
              <a:off x="128792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B5737A5-3744-4538-930A-18C6306556B3}"/>
                </a:ext>
              </a:extLst>
            </p:cNvPr>
            <p:cNvSpPr/>
            <p:nvPr/>
          </p:nvSpPr>
          <p:spPr>
            <a:xfrm>
              <a:off x="1543430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F4D0BC6C-B016-407A-80C4-737BDF91671C}"/>
                </a:ext>
              </a:extLst>
            </p:cNvPr>
            <p:cNvSpPr/>
            <p:nvPr/>
          </p:nvSpPr>
          <p:spPr>
            <a:xfrm>
              <a:off x="179397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D97AFAB6-FBBB-463B-9A48-6B2D36501E61}"/>
                </a:ext>
              </a:extLst>
            </p:cNvPr>
            <p:cNvSpPr/>
            <p:nvPr/>
          </p:nvSpPr>
          <p:spPr>
            <a:xfrm>
              <a:off x="204948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23C8B2F3-8E80-425C-88EF-AB7E62186409}"/>
                </a:ext>
              </a:extLst>
            </p:cNvPr>
            <p:cNvSpPr/>
            <p:nvPr/>
          </p:nvSpPr>
          <p:spPr>
            <a:xfrm>
              <a:off x="2304986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51237381-A3C2-463F-9FB2-EA1662EFD3B5}"/>
                </a:ext>
              </a:extLst>
            </p:cNvPr>
            <p:cNvSpPr/>
            <p:nvPr/>
          </p:nvSpPr>
          <p:spPr>
            <a:xfrm>
              <a:off x="256049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89160493-1238-4080-8AFB-44FF84DA7D8B}"/>
                </a:ext>
              </a:extLst>
            </p:cNvPr>
            <p:cNvSpPr/>
            <p:nvPr/>
          </p:nvSpPr>
          <p:spPr>
            <a:xfrm>
              <a:off x="90142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7BD3C258-77A6-4FF2-967D-1971358CDE5A}"/>
                </a:ext>
              </a:extLst>
            </p:cNvPr>
            <p:cNvSpPr/>
            <p:nvPr/>
          </p:nvSpPr>
          <p:spPr>
            <a:xfrm>
              <a:off x="115692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B04CB536-1342-4AB0-856A-DF4C32792B3B}"/>
                </a:ext>
              </a:extLst>
            </p:cNvPr>
            <p:cNvSpPr/>
            <p:nvPr/>
          </p:nvSpPr>
          <p:spPr>
            <a:xfrm>
              <a:off x="141243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7E81474-F31F-4322-9443-C3E65A4EBC1D}"/>
                </a:ext>
              </a:extLst>
            </p:cNvPr>
            <p:cNvSpPr/>
            <p:nvPr/>
          </p:nvSpPr>
          <p:spPr>
            <a:xfrm>
              <a:off x="1667940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D88B9982-6861-40D7-8C6A-38A1E72B5A9B}"/>
                </a:ext>
              </a:extLst>
            </p:cNvPr>
            <p:cNvSpPr/>
            <p:nvPr/>
          </p:nvSpPr>
          <p:spPr>
            <a:xfrm>
              <a:off x="191848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3880F33C-85E6-4937-AE03-743A830D8EAA}"/>
                </a:ext>
              </a:extLst>
            </p:cNvPr>
            <p:cNvSpPr/>
            <p:nvPr/>
          </p:nvSpPr>
          <p:spPr>
            <a:xfrm>
              <a:off x="217398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67DF613C-3DE3-460E-8058-8E2B1B183EA8}"/>
                </a:ext>
              </a:extLst>
            </p:cNvPr>
            <p:cNvSpPr/>
            <p:nvPr/>
          </p:nvSpPr>
          <p:spPr>
            <a:xfrm>
              <a:off x="2429495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0C157477-581B-45BD-B7AD-FE5F0ECEEBC9}"/>
                </a:ext>
              </a:extLst>
            </p:cNvPr>
            <p:cNvSpPr/>
            <p:nvPr/>
          </p:nvSpPr>
          <p:spPr>
            <a:xfrm>
              <a:off x="776914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466CA840-BF17-4845-B9F1-2FF11BE5E304}"/>
                </a:ext>
              </a:extLst>
            </p:cNvPr>
            <p:cNvSpPr/>
            <p:nvPr/>
          </p:nvSpPr>
          <p:spPr>
            <a:xfrm>
              <a:off x="1032419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EF85F6A-3198-4261-BD85-C8393C1B4262}"/>
                </a:ext>
              </a:extLst>
            </p:cNvPr>
            <p:cNvSpPr/>
            <p:nvPr/>
          </p:nvSpPr>
          <p:spPr>
            <a:xfrm>
              <a:off x="128792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893A0849-B769-4699-B0C9-C221ABCA77BE}"/>
                </a:ext>
              </a:extLst>
            </p:cNvPr>
            <p:cNvSpPr/>
            <p:nvPr/>
          </p:nvSpPr>
          <p:spPr>
            <a:xfrm>
              <a:off x="1543430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45E44D21-ADED-4739-B68D-F8C22F9FD471}"/>
                </a:ext>
              </a:extLst>
            </p:cNvPr>
            <p:cNvSpPr/>
            <p:nvPr/>
          </p:nvSpPr>
          <p:spPr>
            <a:xfrm>
              <a:off x="179397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26ED4FCF-8A58-4913-A6D6-E8C547467312}"/>
                </a:ext>
              </a:extLst>
            </p:cNvPr>
            <p:cNvSpPr/>
            <p:nvPr/>
          </p:nvSpPr>
          <p:spPr>
            <a:xfrm>
              <a:off x="204948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1F46D531-9941-41F7-B335-D1676E3FCC8B}"/>
                </a:ext>
              </a:extLst>
            </p:cNvPr>
            <p:cNvSpPr/>
            <p:nvPr/>
          </p:nvSpPr>
          <p:spPr>
            <a:xfrm>
              <a:off x="2304986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extLst>
                <a:ext uri="{FF2B5EF4-FFF2-40B4-BE49-F238E27FC236}">
                  <a16:creationId xmlns:a16="http://schemas.microsoft.com/office/drawing/2014/main" id="{91F04EC1-1875-48F4-B254-D4218948E491}"/>
                </a:ext>
              </a:extLst>
            </p:cNvPr>
            <p:cNvSpPr/>
            <p:nvPr/>
          </p:nvSpPr>
          <p:spPr>
            <a:xfrm>
              <a:off x="256049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D398A4D2-44A3-475D-A115-D81A1FCFF7C1}"/>
                </a:ext>
              </a:extLst>
            </p:cNvPr>
            <p:cNvSpPr/>
            <p:nvPr/>
          </p:nvSpPr>
          <p:spPr>
            <a:xfrm>
              <a:off x="90142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extLst>
                <a:ext uri="{FF2B5EF4-FFF2-40B4-BE49-F238E27FC236}">
                  <a16:creationId xmlns:a16="http://schemas.microsoft.com/office/drawing/2014/main" id="{47E92515-EABF-4248-BDEE-54B6D273EEC8}"/>
                </a:ext>
              </a:extLst>
            </p:cNvPr>
            <p:cNvSpPr/>
            <p:nvPr/>
          </p:nvSpPr>
          <p:spPr>
            <a:xfrm>
              <a:off x="115692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extLst>
                <a:ext uri="{FF2B5EF4-FFF2-40B4-BE49-F238E27FC236}">
                  <a16:creationId xmlns:a16="http://schemas.microsoft.com/office/drawing/2014/main" id="{410AE3EA-E135-4697-9B10-29F029FD302F}"/>
                </a:ext>
              </a:extLst>
            </p:cNvPr>
            <p:cNvSpPr/>
            <p:nvPr/>
          </p:nvSpPr>
          <p:spPr>
            <a:xfrm>
              <a:off x="141243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8F8293F3-8382-486A-AC17-F863BBA8334C}"/>
                </a:ext>
              </a:extLst>
            </p:cNvPr>
            <p:cNvSpPr/>
            <p:nvPr/>
          </p:nvSpPr>
          <p:spPr>
            <a:xfrm>
              <a:off x="1667940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22903751-B44F-4F44-B453-9E131C299EAB}"/>
                </a:ext>
              </a:extLst>
            </p:cNvPr>
            <p:cNvSpPr/>
            <p:nvPr/>
          </p:nvSpPr>
          <p:spPr>
            <a:xfrm>
              <a:off x="191848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extLst>
                <a:ext uri="{FF2B5EF4-FFF2-40B4-BE49-F238E27FC236}">
                  <a16:creationId xmlns:a16="http://schemas.microsoft.com/office/drawing/2014/main" id="{2559AB0C-25D6-41FA-BBDC-6262FFB445C6}"/>
                </a:ext>
              </a:extLst>
            </p:cNvPr>
            <p:cNvSpPr/>
            <p:nvPr/>
          </p:nvSpPr>
          <p:spPr>
            <a:xfrm>
              <a:off x="217398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51797287-BCDB-4F4C-BF17-C040520ED262}"/>
                </a:ext>
              </a:extLst>
            </p:cNvPr>
            <p:cNvSpPr/>
            <p:nvPr/>
          </p:nvSpPr>
          <p:spPr>
            <a:xfrm>
              <a:off x="2429495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2D9ED40B-85AC-4CF3-AB8E-FA1D5A8DCACF}"/>
                </a:ext>
              </a:extLst>
            </p:cNvPr>
            <p:cNvSpPr/>
            <p:nvPr/>
          </p:nvSpPr>
          <p:spPr>
            <a:xfrm rot="16200000">
              <a:off x="2879182" y="2485882"/>
              <a:ext cx="1592555" cy="813766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F40FE979-28EF-41A5-8DE6-8A892BD41C7E}"/>
                </a:ext>
              </a:extLst>
            </p:cNvPr>
            <p:cNvSpPr/>
            <p:nvPr/>
          </p:nvSpPr>
          <p:spPr>
            <a:xfrm rot="16200000">
              <a:off x="2853977" y="2718907"/>
              <a:ext cx="1117914" cy="322993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657" name="Rectangle 656">
              <a:extLst>
                <a:ext uri="{FF2B5EF4-FFF2-40B4-BE49-F238E27FC236}">
                  <a16:creationId xmlns:a16="http://schemas.microsoft.com/office/drawing/2014/main" id="{1ADF88E4-3AAF-4489-BD75-FB20989153E8}"/>
                </a:ext>
              </a:extLst>
            </p:cNvPr>
            <p:cNvSpPr/>
            <p:nvPr/>
          </p:nvSpPr>
          <p:spPr>
            <a:xfrm>
              <a:off x="2760664" y="2347551"/>
              <a:ext cx="499341" cy="929026"/>
            </a:xfrm>
            <a:prstGeom prst="rect">
              <a:avLst/>
            </a:prstGeom>
            <a:solidFill>
              <a:srgbClr val="F9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8" name="Group 657">
            <a:extLst>
              <a:ext uri="{FF2B5EF4-FFF2-40B4-BE49-F238E27FC236}">
                <a16:creationId xmlns:a16="http://schemas.microsoft.com/office/drawing/2014/main" id="{BE5D7BB7-5BF5-410F-8C3C-5A5CED98D9F7}"/>
              </a:ext>
            </a:extLst>
          </p:cNvPr>
          <p:cNvGrpSpPr/>
          <p:nvPr/>
        </p:nvGrpSpPr>
        <p:grpSpPr>
          <a:xfrm>
            <a:off x="544039" y="4333400"/>
            <a:ext cx="3463564" cy="1592555"/>
            <a:chOff x="618779" y="2096487"/>
            <a:chExt cx="3463564" cy="1592555"/>
          </a:xfrm>
        </p:grpSpPr>
        <p:sp>
          <p:nvSpPr>
            <p:cNvPr id="659" name="Rectangle: Top Corners Rounded 658">
              <a:extLst>
                <a:ext uri="{FF2B5EF4-FFF2-40B4-BE49-F238E27FC236}">
                  <a16:creationId xmlns:a16="http://schemas.microsoft.com/office/drawing/2014/main" id="{31C21400-C909-406D-8E0C-562F6E1C8742}"/>
                </a:ext>
              </a:extLst>
            </p:cNvPr>
            <p:cNvSpPr/>
            <p:nvPr/>
          </p:nvSpPr>
          <p:spPr>
            <a:xfrm rot="16200000" flipH="1">
              <a:off x="1270588" y="1449455"/>
              <a:ext cx="1343885" cy="2647504"/>
            </a:xfrm>
            <a:prstGeom prst="round2SameRect">
              <a:avLst/>
            </a:prstGeom>
            <a:solidFill>
              <a:srgbClr val="F5C297"/>
            </a:solidFill>
            <a:ln>
              <a:noFill/>
            </a:ln>
            <a:effectLst>
              <a:outerShdw blurRad="50800" dist="38100" dir="5400000" algn="t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39909054-0B67-4EA9-8BE9-6B84192DE96D}"/>
                </a:ext>
              </a:extLst>
            </p:cNvPr>
            <p:cNvSpPr/>
            <p:nvPr/>
          </p:nvSpPr>
          <p:spPr>
            <a:xfrm>
              <a:off x="90142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extLst>
                <a:ext uri="{FF2B5EF4-FFF2-40B4-BE49-F238E27FC236}">
                  <a16:creationId xmlns:a16="http://schemas.microsoft.com/office/drawing/2014/main" id="{DCF6F708-D9B6-4E39-9A55-0BB1F117F339}"/>
                </a:ext>
              </a:extLst>
            </p:cNvPr>
            <p:cNvSpPr/>
            <p:nvPr/>
          </p:nvSpPr>
          <p:spPr>
            <a:xfrm>
              <a:off x="115692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extLst>
                <a:ext uri="{FF2B5EF4-FFF2-40B4-BE49-F238E27FC236}">
                  <a16:creationId xmlns:a16="http://schemas.microsoft.com/office/drawing/2014/main" id="{58CE7237-3F7C-4358-8AD2-55BEDA04378F}"/>
                </a:ext>
              </a:extLst>
            </p:cNvPr>
            <p:cNvSpPr/>
            <p:nvPr/>
          </p:nvSpPr>
          <p:spPr>
            <a:xfrm>
              <a:off x="141243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1FFF857D-5782-4E6B-BF8D-8E28A74359DE}"/>
                </a:ext>
              </a:extLst>
            </p:cNvPr>
            <p:cNvSpPr/>
            <p:nvPr/>
          </p:nvSpPr>
          <p:spPr>
            <a:xfrm>
              <a:off x="1667940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B926BE06-F74C-4292-B217-86F64FC71196}"/>
                </a:ext>
              </a:extLst>
            </p:cNvPr>
            <p:cNvSpPr/>
            <p:nvPr/>
          </p:nvSpPr>
          <p:spPr>
            <a:xfrm>
              <a:off x="191848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extLst>
                <a:ext uri="{FF2B5EF4-FFF2-40B4-BE49-F238E27FC236}">
                  <a16:creationId xmlns:a16="http://schemas.microsoft.com/office/drawing/2014/main" id="{95DFFF71-4F18-4966-9B30-CFA97F3F5E10}"/>
                </a:ext>
              </a:extLst>
            </p:cNvPr>
            <p:cNvSpPr/>
            <p:nvPr/>
          </p:nvSpPr>
          <p:spPr>
            <a:xfrm>
              <a:off x="217398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extLst>
                <a:ext uri="{FF2B5EF4-FFF2-40B4-BE49-F238E27FC236}">
                  <a16:creationId xmlns:a16="http://schemas.microsoft.com/office/drawing/2014/main" id="{82E70891-3B56-4B8A-98BC-C8330DE48869}"/>
                </a:ext>
              </a:extLst>
            </p:cNvPr>
            <p:cNvSpPr/>
            <p:nvPr/>
          </p:nvSpPr>
          <p:spPr>
            <a:xfrm>
              <a:off x="2429495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44A4C884-486A-498A-A097-83EB9B6ACA1B}"/>
                </a:ext>
              </a:extLst>
            </p:cNvPr>
            <p:cNvSpPr/>
            <p:nvPr/>
          </p:nvSpPr>
          <p:spPr>
            <a:xfrm>
              <a:off x="77467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extLst>
                <a:ext uri="{FF2B5EF4-FFF2-40B4-BE49-F238E27FC236}">
                  <a16:creationId xmlns:a16="http://schemas.microsoft.com/office/drawing/2014/main" id="{338E2744-B4EC-448F-A7FD-47FC8321AC76}"/>
                </a:ext>
              </a:extLst>
            </p:cNvPr>
            <p:cNvSpPr/>
            <p:nvPr/>
          </p:nvSpPr>
          <p:spPr>
            <a:xfrm>
              <a:off x="1030182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6BBCF6F7-DF99-443A-A454-29B3F796B233}"/>
                </a:ext>
              </a:extLst>
            </p:cNvPr>
            <p:cNvSpPr/>
            <p:nvPr/>
          </p:nvSpPr>
          <p:spPr>
            <a:xfrm>
              <a:off x="128568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>
              <a:extLst>
                <a:ext uri="{FF2B5EF4-FFF2-40B4-BE49-F238E27FC236}">
                  <a16:creationId xmlns:a16="http://schemas.microsoft.com/office/drawing/2014/main" id="{03A6CF67-30E2-40B5-B58D-50DFCEEAFDD3}"/>
                </a:ext>
              </a:extLst>
            </p:cNvPr>
            <p:cNvSpPr/>
            <p:nvPr/>
          </p:nvSpPr>
          <p:spPr>
            <a:xfrm>
              <a:off x="154119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3C947B4B-F86E-4855-9D70-E4B083308012}"/>
                </a:ext>
              </a:extLst>
            </p:cNvPr>
            <p:cNvSpPr/>
            <p:nvPr/>
          </p:nvSpPr>
          <p:spPr>
            <a:xfrm>
              <a:off x="179173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79C1A874-43FC-4D6F-9797-B72A8B1E430D}"/>
                </a:ext>
              </a:extLst>
            </p:cNvPr>
            <p:cNvSpPr/>
            <p:nvPr/>
          </p:nvSpPr>
          <p:spPr>
            <a:xfrm>
              <a:off x="204724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extLst>
                <a:ext uri="{FF2B5EF4-FFF2-40B4-BE49-F238E27FC236}">
                  <a16:creationId xmlns:a16="http://schemas.microsoft.com/office/drawing/2014/main" id="{1DB8E973-5522-4341-A411-E8DBBDF05594}"/>
                </a:ext>
              </a:extLst>
            </p:cNvPr>
            <p:cNvSpPr/>
            <p:nvPr/>
          </p:nvSpPr>
          <p:spPr>
            <a:xfrm>
              <a:off x="230274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extLst>
                <a:ext uri="{FF2B5EF4-FFF2-40B4-BE49-F238E27FC236}">
                  <a16:creationId xmlns:a16="http://schemas.microsoft.com/office/drawing/2014/main" id="{76E9BFEA-F4AC-46D0-B4F6-40395D5482F6}"/>
                </a:ext>
              </a:extLst>
            </p:cNvPr>
            <p:cNvSpPr/>
            <p:nvPr/>
          </p:nvSpPr>
          <p:spPr>
            <a:xfrm>
              <a:off x="2558254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B0BB1113-8EE9-43AB-90CC-ACB70D5E1861}"/>
                </a:ext>
              </a:extLst>
            </p:cNvPr>
            <p:cNvSpPr/>
            <p:nvPr/>
          </p:nvSpPr>
          <p:spPr>
            <a:xfrm>
              <a:off x="90142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extLst>
                <a:ext uri="{FF2B5EF4-FFF2-40B4-BE49-F238E27FC236}">
                  <a16:creationId xmlns:a16="http://schemas.microsoft.com/office/drawing/2014/main" id="{BBDA96D6-6BF6-43B4-B4E6-2F193268DC8F}"/>
                </a:ext>
              </a:extLst>
            </p:cNvPr>
            <p:cNvSpPr/>
            <p:nvPr/>
          </p:nvSpPr>
          <p:spPr>
            <a:xfrm>
              <a:off x="115692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extLst>
                <a:ext uri="{FF2B5EF4-FFF2-40B4-BE49-F238E27FC236}">
                  <a16:creationId xmlns:a16="http://schemas.microsoft.com/office/drawing/2014/main" id="{CD416F58-CA37-4AF4-9F5A-BAF21C7A1FF5}"/>
                </a:ext>
              </a:extLst>
            </p:cNvPr>
            <p:cNvSpPr/>
            <p:nvPr/>
          </p:nvSpPr>
          <p:spPr>
            <a:xfrm>
              <a:off x="141243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8DCA009C-4451-446B-BDFE-B3AE6265EF40}"/>
                </a:ext>
              </a:extLst>
            </p:cNvPr>
            <p:cNvSpPr/>
            <p:nvPr/>
          </p:nvSpPr>
          <p:spPr>
            <a:xfrm>
              <a:off x="1667940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973839DC-A2C4-4DFF-B3A0-385313223A7C}"/>
                </a:ext>
              </a:extLst>
            </p:cNvPr>
            <p:cNvSpPr/>
            <p:nvPr/>
          </p:nvSpPr>
          <p:spPr>
            <a:xfrm>
              <a:off x="191848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extLst>
                <a:ext uri="{FF2B5EF4-FFF2-40B4-BE49-F238E27FC236}">
                  <a16:creationId xmlns:a16="http://schemas.microsoft.com/office/drawing/2014/main" id="{6FC5D5A3-F2AE-427C-AFB1-D3D2A4A0C2DB}"/>
                </a:ext>
              </a:extLst>
            </p:cNvPr>
            <p:cNvSpPr/>
            <p:nvPr/>
          </p:nvSpPr>
          <p:spPr>
            <a:xfrm>
              <a:off x="217398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39FADFDB-9EFB-453B-80C7-96E301C07937}"/>
                </a:ext>
              </a:extLst>
            </p:cNvPr>
            <p:cNvSpPr/>
            <p:nvPr/>
          </p:nvSpPr>
          <p:spPr>
            <a:xfrm>
              <a:off x="2429495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extLst>
                <a:ext uri="{FF2B5EF4-FFF2-40B4-BE49-F238E27FC236}">
                  <a16:creationId xmlns:a16="http://schemas.microsoft.com/office/drawing/2014/main" id="{4AEB4389-E0E8-4638-8FAC-53B80CE7C7B9}"/>
                </a:ext>
              </a:extLst>
            </p:cNvPr>
            <p:cNvSpPr/>
            <p:nvPr/>
          </p:nvSpPr>
          <p:spPr>
            <a:xfrm>
              <a:off x="776914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extLst>
                <a:ext uri="{FF2B5EF4-FFF2-40B4-BE49-F238E27FC236}">
                  <a16:creationId xmlns:a16="http://schemas.microsoft.com/office/drawing/2014/main" id="{4DF4299E-55FF-492F-B961-8DE335995D79}"/>
                </a:ext>
              </a:extLst>
            </p:cNvPr>
            <p:cNvSpPr/>
            <p:nvPr/>
          </p:nvSpPr>
          <p:spPr>
            <a:xfrm>
              <a:off x="1032419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Oval 683">
              <a:extLst>
                <a:ext uri="{FF2B5EF4-FFF2-40B4-BE49-F238E27FC236}">
                  <a16:creationId xmlns:a16="http://schemas.microsoft.com/office/drawing/2014/main" id="{D001A9EE-5E7E-472C-9640-30B84B23D853}"/>
                </a:ext>
              </a:extLst>
            </p:cNvPr>
            <p:cNvSpPr/>
            <p:nvPr/>
          </p:nvSpPr>
          <p:spPr>
            <a:xfrm>
              <a:off x="128792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B0F192BC-FCB9-44D2-8DEA-7E026FAE6D46}"/>
                </a:ext>
              </a:extLst>
            </p:cNvPr>
            <p:cNvSpPr/>
            <p:nvPr/>
          </p:nvSpPr>
          <p:spPr>
            <a:xfrm>
              <a:off x="1543430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Oval 685">
              <a:extLst>
                <a:ext uri="{FF2B5EF4-FFF2-40B4-BE49-F238E27FC236}">
                  <a16:creationId xmlns:a16="http://schemas.microsoft.com/office/drawing/2014/main" id="{0A93DEE7-8BD2-44A5-8DD4-19890354A5A9}"/>
                </a:ext>
              </a:extLst>
            </p:cNvPr>
            <p:cNvSpPr/>
            <p:nvPr/>
          </p:nvSpPr>
          <p:spPr>
            <a:xfrm>
              <a:off x="179397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C0C6F8E5-7C09-40F7-A3E4-F3AD70CFF33B}"/>
                </a:ext>
              </a:extLst>
            </p:cNvPr>
            <p:cNvSpPr/>
            <p:nvPr/>
          </p:nvSpPr>
          <p:spPr>
            <a:xfrm>
              <a:off x="204948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>
              <a:extLst>
                <a:ext uri="{FF2B5EF4-FFF2-40B4-BE49-F238E27FC236}">
                  <a16:creationId xmlns:a16="http://schemas.microsoft.com/office/drawing/2014/main" id="{626544C1-08B7-4798-8426-0CB253962F7A}"/>
                </a:ext>
              </a:extLst>
            </p:cNvPr>
            <p:cNvSpPr/>
            <p:nvPr/>
          </p:nvSpPr>
          <p:spPr>
            <a:xfrm>
              <a:off x="2304986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Oval 688">
              <a:extLst>
                <a:ext uri="{FF2B5EF4-FFF2-40B4-BE49-F238E27FC236}">
                  <a16:creationId xmlns:a16="http://schemas.microsoft.com/office/drawing/2014/main" id="{C579E396-7825-4BF5-9488-1B37B41ACCED}"/>
                </a:ext>
              </a:extLst>
            </p:cNvPr>
            <p:cNvSpPr/>
            <p:nvPr/>
          </p:nvSpPr>
          <p:spPr>
            <a:xfrm>
              <a:off x="256049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Oval 689">
              <a:extLst>
                <a:ext uri="{FF2B5EF4-FFF2-40B4-BE49-F238E27FC236}">
                  <a16:creationId xmlns:a16="http://schemas.microsoft.com/office/drawing/2014/main" id="{33EDA473-9738-4F8B-81EA-C9D9967781EE}"/>
                </a:ext>
              </a:extLst>
            </p:cNvPr>
            <p:cNvSpPr/>
            <p:nvPr/>
          </p:nvSpPr>
          <p:spPr>
            <a:xfrm>
              <a:off x="90142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>
              <a:extLst>
                <a:ext uri="{FF2B5EF4-FFF2-40B4-BE49-F238E27FC236}">
                  <a16:creationId xmlns:a16="http://schemas.microsoft.com/office/drawing/2014/main" id="{CE84E3FC-ABAB-4BB7-9437-8A2DA12EC3C3}"/>
                </a:ext>
              </a:extLst>
            </p:cNvPr>
            <p:cNvSpPr/>
            <p:nvPr/>
          </p:nvSpPr>
          <p:spPr>
            <a:xfrm>
              <a:off x="115692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Oval 691">
              <a:extLst>
                <a:ext uri="{FF2B5EF4-FFF2-40B4-BE49-F238E27FC236}">
                  <a16:creationId xmlns:a16="http://schemas.microsoft.com/office/drawing/2014/main" id="{631A8B5C-F80C-4D26-AFD7-A389F6DF5B7F}"/>
                </a:ext>
              </a:extLst>
            </p:cNvPr>
            <p:cNvSpPr/>
            <p:nvPr/>
          </p:nvSpPr>
          <p:spPr>
            <a:xfrm>
              <a:off x="141243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Oval 692">
              <a:extLst>
                <a:ext uri="{FF2B5EF4-FFF2-40B4-BE49-F238E27FC236}">
                  <a16:creationId xmlns:a16="http://schemas.microsoft.com/office/drawing/2014/main" id="{A3840F63-F198-4DC6-B108-20CCDF018CA2}"/>
                </a:ext>
              </a:extLst>
            </p:cNvPr>
            <p:cNvSpPr/>
            <p:nvPr/>
          </p:nvSpPr>
          <p:spPr>
            <a:xfrm>
              <a:off x="1667940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Oval 693">
              <a:extLst>
                <a:ext uri="{FF2B5EF4-FFF2-40B4-BE49-F238E27FC236}">
                  <a16:creationId xmlns:a16="http://schemas.microsoft.com/office/drawing/2014/main" id="{E880C283-F42C-47C5-87D2-E63FAE6EDFC1}"/>
                </a:ext>
              </a:extLst>
            </p:cNvPr>
            <p:cNvSpPr/>
            <p:nvPr/>
          </p:nvSpPr>
          <p:spPr>
            <a:xfrm>
              <a:off x="191848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Oval 694">
              <a:extLst>
                <a:ext uri="{FF2B5EF4-FFF2-40B4-BE49-F238E27FC236}">
                  <a16:creationId xmlns:a16="http://schemas.microsoft.com/office/drawing/2014/main" id="{52E564CE-3883-48A9-9046-D6B6D9909EBD}"/>
                </a:ext>
              </a:extLst>
            </p:cNvPr>
            <p:cNvSpPr/>
            <p:nvPr/>
          </p:nvSpPr>
          <p:spPr>
            <a:xfrm>
              <a:off x="217398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Oval 695">
              <a:extLst>
                <a:ext uri="{FF2B5EF4-FFF2-40B4-BE49-F238E27FC236}">
                  <a16:creationId xmlns:a16="http://schemas.microsoft.com/office/drawing/2014/main" id="{7F739049-E7D8-455E-AF06-1D8104F54CBB}"/>
                </a:ext>
              </a:extLst>
            </p:cNvPr>
            <p:cNvSpPr/>
            <p:nvPr/>
          </p:nvSpPr>
          <p:spPr>
            <a:xfrm>
              <a:off x="2429495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Oval 696">
              <a:extLst>
                <a:ext uri="{FF2B5EF4-FFF2-40B4-BE49-F238E27FC236}">
                  <a16:creationId xmlns:a16="http://schemas.microsoft.com/office/drawing/2014/main" id="{D80C1B33-E899-411F-BFC4-510B0C45F07C}"/>
                </a:ext>
              </a:extLst>
            </p:cNvPr>
            <p:cNvSpPr/>
            <p:nvPr/>
          </p:nvSpPr>
          <p:spPr>
            <a:xfrm>
              <a:off x="776914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Oval 697">
              <a:extLst>
                <a:ext uri="{FF2B5EF4-FFF2-40B4-BE49-F238E27FC236}">
                  <a16:creationId xmlns:a16="http://schemas.microsoft.com/office/drawing/2014/main" id="{2E59A098-8037-4892-A21F-D4A3CED9623B}"/>
                </a:ext>
              </a:extLst>
            </p:cNvPr>
            <p:cNvSpPr/>
            <p:nvPr/>
          </p:nvSpPr>
          <p:spPr>
            <a:xfrm>
              <a:off x="1032419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Oval 698">
              <a:extLst>
                <a:ext uri="{FF2B5EF4-FFF2-40B4-BE49-F238E27FC236}">
                  <a16:creationId xmlns:a16="http://schemas.microsoft.com/office/drawing/2014/main" id="{F20B6BA8-5000-48C9-9E07-C73922AA37F8}"/>
                </a:ext>
              </a:extLst>
            </p:cNvPr>
            <p:cNvSpPr/>
            <p:nvPr/>
          </p:nvSpPr>
          <p:spPr>
            <a:xfrm>
              <a:off x="128792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Oval 699">
              <a:extLst>
                <a:ext uri="{FF2B5EF4-FFF2-40B4-BE49-F238E27FC236}">
                  <a16:creationId xmlns:a16="http://schemas.microsoft.com/office/drawing/2014/main" id="{D1E17D1C-EBA2-4945-BCFF-DED7ED4C8DD9}"/>
                </a:ext>
              </a:extLst>
            </p:cNvPr>
            <p:cNvSpPr/>
            <p:nvPr/>
          </p:nvSpPr>
          <p:spPr>
            <a:xfrm>
              <a:off x="1543430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Oval 700">
              <a:extLst>
                <a:ext uri="{FF2B5EF4-FFF2-40B4-BE49-F238E27FC236}">
                  <a16:creationId xmlns:a16="http://schemas.microsoft.com/office/drawing/2014/main" id="{37938C4C-C2CA-4DC9-94E1-4919EA3C1E59}"/>
                </a:ext>
              </a:extLst>
            </p:cNvPr>
            <p:cNvSpPr/>
            <p:nvPr/>
          </p:nvSpPr>
          <p:spPr>
            <a:xfrm>
              <a:off x="179397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Oval 701">
              <a:extLst>
                <a:ext uri="{FF2B5EF4-FFF2-40B4-BE49-F238E27FC236}">
                  <a16:creationId xmlns:a16="http://schemas.microsoft.com/office/drawing/2014/main" id="{71BB4120-EB2A-42DE-A003-7232A1BF10F5}"/>
                </a:ext>
              </a:extLst>
            </p:cNvPr>
            <p:cNvSpPr/>
            <p:nvPr/>
          </p:nvSpPr>
          <p:spPr>
            <a:xfrm>
              <a:off x="204948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Oval 702">
              <a:extLst>
                <a:ext uri="{FF2B5EF4-FFF2-40B4-BE49-F238E27FC236}">
                  <a16:creationId xmlns:a16="http://schemas.microsoft.com/office/drawing/2014/main" id="{1448DF40-EB4D-4EF2-961C-EB9A65CE369B}"/>
                </a:ext>
              </a:extLst>
            </p:cNvPr>
            <p:cNvSpPr/>
            <p:nvPr/>
          </p:nvSpPr>
          <p:spPr>
            <a:xfrm>
              <a:off x="2304986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Oval 703">
              <a:extLst>
                <a:ext uri="{FF2B5EF4-FFF2-40B4-BE49-F238E27FC236}">
                  <a16:creationId xmlns:a16="http://schemas.microsoft.com/office/drawing/2014/main" id="{CDDF49D6-3EFD-4182-B034-C7DFE314BFDC}"/>
                </a:ext>
              </a:extLst>
            </p:cNvPr>
            <p:cNvSpPr/>
            <p:nvPr/>
          </p:nvSpPr>
          <p:spPr>
            <a:xfrm>
              <a:off x="256049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Oval 704">
              <a:extLst>
                <a:ext uri="{FF2B5EF4-FFF2-40B4-BE49-F238E27FC236}">
                  <a16:creationId xmlns:a16="http://schemas.microsoft.com/office/drawing/2014/main" id="{EB4AF349-F66E-4F8D-BB8C-DB8964BEF667}"/>
                </a:ext>
              </a:extLst>
            </p:cNvPr>
            <p:cNvSpPr/>
            <p:nvPr/>
          </p:nvSpPr>
          <p:spPr>
            <a:xfrm>
              <a:off x="90142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DEA9BB50-E23A-4981-95DF-E52F912C44B8}"/>
                </a:ext>
              </a:extLst>
            </p:cNvPr>
            <p:cNvSpPr/>
            <p:nvPr/>
          </p:nvSpPr>
          <p:spPr>
            <a:xfrm>
              <a:off x="115692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Oval 706">
              <a:extLst>
                <a:ext uri="{FF2B5EF4-FFF2-40B4-BE49-F238E27FC236}">
                  <a16:creationId xmlns:a16="http://schemas.microsoft.com/office/drawing/2014/main" id="{93ABE56E-2E31-4787-AEAE-2EC871E43593}"/>
                </a:ext>
              </a:extLst>
            </p:cNvPr>
            <p:cNvSpPr/>
            <p:nvPr/>
          </p:nvSpPr>
          <p:spPr>
            <a:xfrm>
              <a:off x="141243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AF252522-8C7D-419C-ADC9-C0CA537703FF}"/>
                </a:ext>
              </a:extLst>
            </p:cNvPr>
            <p:cNvSpPr/>
            <p:nvPr/>
          </p:nvSpPr>
          <p:spPr>
            <a:xfrm>
              <a:off x="1667940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6375A982-D34D-40F8-AACB-BEEC4F4F2C81}"/>
                </a:ext>
              </a:extLst>
            </p:cNvPr>
            <p:cNvSpPr/>
            <p:nvPr/>
          </p:nvSpPr>
          <p:spPr>
            <a:xfrm>
              <a:off x="191848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F04F3ABD-436F-4ADE-892D-45B3C3FC624C}"/>
                </a:ext>
              </a:extLst>
            </p:cNvPr>
            <p:cNvSpPr/>
            <p:nvPr/>
          </p:nvSpPr>
          <p:spPr>
            <a:xfrm>
              <a:off x="217398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Oval 710">
              <a:extLst>
                <a:ext uri="{FF2B5EF4-FFF2-40B4-BE49-F238E27FC236}">
                  <a16:creationId xmlns:a16="http://schemas.microsoft.com/office/drawing/2014/main" id="{381E1D65-F06B-4611-8166-983085F4019E}"/>
                </a:ext>
              </a:extLst>
            </p:cNvPr>
            <p:cNvSpPr/>
            <p:nvPr/>
          </p:nvSpPr>
          <p:spPr>
            <a:xfrm>
              <a:off x="2429495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B1BE1311-2064-4D0F-88DD-5B29D75DE967}"/>
                </a:ext>
              </a:extLst>
            </p:cNvPr>
            <p:cNvSpPr/>
            <p:nvPr/>
          </p:nvSpPr>
          <p:spPr>
            <a:xfrm rot="16200000">
              <a:off x="2879182" y="2485882"/>
              <a:ext cx="1592555" cy="813766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0BA015C7-6C90-4B3F-9931-82460422AE32}"/>
                </a:ext>
              </a:extLst>
            </p:cNvPr>
            <p:cNvSpPr/>
            <p:nvPr/>
          </p:nvSpPr>
          <p:spPr>
            <a:xfrm rot="16200000">
              <a:off x="2853977" y="2718907"/>
              <a:ext cx="1117914" cy="322993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714" name="Rectangle 713">
              <a:extLst>
                <a:ext uri="{FF2B5EF4-FFF2-40B4-BE49-F238E27FC236}">
                  <a16:creationId xmlns:a16="http://schemas.microsoft.com/office/drawing/2014/main" id="{DBC47ABD-5075-432B-AB21-0F60655B0E0E}"/>
                </a:ext>
              </a:extLst>
            </p:cNvPr>
            <p:cNvSpPr/>
            <p:nvPr/>
          </p:nvSpPr>
          <p:spPr>
            <a:xfrm>
              <a:off x="2760664" y="2347551"/>
              <a:ext cx="499341" cy="929026"/>
            </a:xfrm>
            <a:prstGeom prst="rect">
              <a:avLst/>
            </a:prstGeom>
            <a:solidFill>
              <a:srgbClr val="F9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5" name="Group 714">
            <a:extLst>
              <a:ext uri="{FF2B5EF4-FFF2-40B4-BE49-F238E27FC236}">
                <a16:creationId xmlns:a16="http://schemas.microsoft.com/office/drawing/2014/main" id="{40983CFC-9004-4F33-8DCE-C2DFAB78A26D}"/>
              </a:ext>
            </a:extLst>
          </p:cNvPr>
          <p:cNvGrpSpPr/>
          <p:nvPr/>
        </p:nvGrpSpPr>
        <p:grpSpPr>
          <a:xfrm>
            <a:off x="541521" y="4323147"/>
            <a:ext cx="1448205" cy="1592555"/>
            <a:chOff x="618779" y="2096487"/>
            <a:chExt cx="3463564" cy="1592555"/>
          </a:xfrm>
        </p:grpSpPr>
        <p:sp>
          <p:nvSpPr>
            <p:cNvPr id="716" name="Rectangle: Top Corners Rounded 715">
              <a:extLst>
                <a:ext uri="{FF2B5EF4-FFF2-40B4-BE49-F238E27FC236}">
                  <a16:creationId xmlns:a16="http://schemas.microsoft.com/office/drawing/2014/main" id="{A50C8354-22C0-4EA3-8BC8-7E4B4EA71B8A}"/>
                </a:ext>
              </a:extLst>
            </p:cNvPr>
            <p:cNvSpPr/>
            <p:nvPr/>
          </p:nvSpPr>
          <p:spPr>
            <a:xfrm rot="16200000" flipH="1">
              <a:off x="1270588" y="1449455"/>
              <a:ext cx="1343885" cy="2647504"/>
            </a:xfrm>
            <a:prstGeom prst="round2SameRect">
              <a:avLst/>
            </a:prstGeom>
            <a:solidFill>
              <a:srgbClr val="F5C297"/>
            </a:solidFill>
            <a:ln>
              <a:noFill/>
            </a:ln>
            <a:effectLst>
              <a:outerShdw blurRad="50800" dist="38100" dir="5400000" algn="t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717" name="Oval 716">
              <a:extLst>
                <a:ext uri="{FF2B5EF4-FFF2-40B4-BE49-F238E27FC236}">
                  <a16:creationId xmlns:a16="http://schemas.microsoft.com/office/drawing/2014/main" id="{FAC128E3-A60D-4F09-8262-DFB3CE5D5845}"/>
                </a:ext>
              </a:extLst>
            </p:cNvPr>
            <p:cNvSpPr/>
            <p:nvPr/>
          </p:nvSpPr>
          <p:spPr>
            <a:xfrm>
              <a:off x="90142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Oval 717">
              <a:extLst>
                <a:ext uri="{FF2B5EF4-FFF2-40B4-BE49-F238E27FC236}">
                  <a16:creationId xmlns:a16="http://schemas.microsoft.com/office/drawing/2014/main" id="{B9174C55-3CF6-4024-9C29-2C3D71230DA5}"/>
                </a:ext>
              </a:extLst>
            </p:cNvPr>
            <p:cNvSpPr/>
            <p:nvPr/>
          </p:nvSpPr>
          <p:spPr>
            <a:xfrm>
              <a:off x="115692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FE9C0A77-5321-409B-A19B-CB561A872165}"/>
                </a:ext>
              </a:extLst>
            </p:cNvPr>
            <p:cNvSpPr/>
            <p:nvPr/>
          </p:nvSpPr>
          <p:spPr>
            <a:xfrm>
              <a:off x="141243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Oval 719">
              <a:extLst>
                <a:ext uri="{FF2B5EF4-FFF2-40B4-BE49-F238E27FC236}">
                  <a16:creationId xmlns:a16="http://schemas.microsoft.com/office/drawing/2014/main" id="{EB8BD140-4BD3-4066-8796-BFDA7A2B5933}"/>
                </a:ext>
              </a:extLst>
            </p:cNvPr>
            <p:cNvSpPr/>
            <p:nvPr/>
          </p:nvSpPr>
          <p:spPr>
            <a:xfrm>
              <a:off x="1667940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Oval 720">
              <a:extLst>
                <a:ext uri="{FF2B5EF4-FFF2-40B4-BE49-F238E27FC236}">
                  <a16:creationId xmlns:a16="http://schemas.microsoft.com/office/drawing/2014/main" id="{C9BCB8F2-5D56-4B2D-897F-AC2AC919E55A}"/>
                </a:ext>
              </a:extLst>
            </p:cNvPr>
            <p:cNvSpPr/>
            <p:nvPr/>
          </p:nvSpPr>
          <p:spPr>
            <a:xfrm>
              <a:off x="191848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Oval 721">
              <a:extLst>
                <a:ext uri="{FF2B5EF4-FFF2-40B4-BE49-F238E27FC236}">
                  <a16:creationId xmlns:a16="http://schemas.microsoft.com/office/drawing/2014/main" id="{D42CCB9E-C386-457F-BB8C-959280274607}"/>
                </a:ext>
              </a:extLst>
            </p:cNvPr>
            <p:cNvSpPr/>
            <p:nvPr/>
          </p:nvSpPr>
          <p:spPr>
            <a:xfrm>
              <a:off x="217398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Oval 722">
              <a:extLst>
                <a:ext uri="{FF2B5EF4-FFF2-40B4-BE49-F238E27FC236}">
                  <a16:creationId xmlns:a16="http://schemas.microsoft.com/office/drawing/2014/main" id="{B7755967-09B1-4943-ABBB-A7AEF9CF9D4E}"/>
                </a:ext>
              </a:extLst>
            </p:cNvPr>
            <p:cNvSpPr/>
            <p:nvPr/>
          </p:nvSpPr>
          <p:spPr>
            <a:xfrm>
              <a:off x="2429495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Oval 723">
              <a:extLst>
                <a:ext uri="{FF2B5EF4-FFF2-40B4-BE49-F238E27FC236}">
                  <a16:creationId xmlns:a16="http://schemas.microsoft.com/office/drawing/2014/main" id="{C2ECA220-BF3F-4008-BBF6-211827A4B564}"/>
                </a:ext>
              </a:extLst>
            </p:cNvPr>
            <p:cNvSpPr/>
            <p:nvPr/>
          </p:nvSpPr>
          <p:spPr>
            <a:xfrm>
              <a:off x="77467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Oval 724">
              <a:extLst>
                <a:ext uri="{FF2B5EF4-FFF2-40B4-BE49-F238E27FC236}">
                  <a16:creationId xmlns:a16="http://schemas.microsoft.com/office/drawing/2014/main" id="{80F13DE5-CA4C-441C-980A-7ABAC80E52AC}"/>
                </a:ext>
              </a:extLst>
            </p:cNvPr>
            <p:cNvSpPr/>
            <p:nvPr/>
          </p:nvSpPr>
          <p:spPr>
            <a:xfrm>
              <a:off x="1030182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Oval 725">
              <a:extLst>
                <a:ext uri="{FF2B5EF4-FFF2-40B4-BE49-F238E27FC236}">
                  <a16:creationId xmlns:a16="http://schemas.microsoft.com/office/drawing/2014/main" id="{BB2867E9-8984-4119-B6F8-6FEB1450C60E}"/>
                </a:ext>
              </a:extLst>
            </p:cNvPr>
            <p:cNvSpPr/>
            <p:nvPr/>
          </p:nvSpPr>
          <p:spPr>
            <a:xfrm>
              <a:off x="128568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Oval 726">
              <a:extLst>
                <a:ext uri="{FF2B5EF4-FFF2-40B4-BE49-F238E27FC236}">
                  <a16:creationId xmlns:a16="http://schemas.microsoft.com/office/drawing/2014/main" id="{EE648AC4-82CF-491B-AEA6-C04F29D8D102}"/>
                </a:ext>
              </a:extLst>
            </p:cNvPr>
            <p:cNvSpPr/>
            <p:nvPr/>
          </p:nvSpPr>
          <p:spPr>
            <a:xfrm>
              <a:off x="154119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9A2A62D9-EDCD-4276-83AB-68BF56E582C3}"/>
                </a:ext>
              </a:extLst>
            </p:cNvPr>
            <p:cNvSpPr/>
            <p:nvPr/>
          </p:nvSpPr>
          <p:spPr>
            <a:xfrm>
              <a:off x="179173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Oval 728">
              <a:extLst>
                <a:ext uri="{FF2B5EF4-FFF2-40B4-BE49-F238E27FC236}">
                  <a16:creationId xmlns:a16="http://schemas.microsoft.com/office/drawing/2014/main" id="{64B68B34-682A-4F91-80BA-4ADDD8096BFB}"/>
                </a:ext>
              </a:extLst>
            </p:cNvPr>
            <p:cNvSpPr/>
            <p:nvPr/>
          </p:nvSpPr>
          <p:spPr>
            <a:xfrm>
              <a:off x="204724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43FF54B6-E072-427D-9946-0136F55391B4}"/>
                </a:ext>
              </a:extLst>
            </p:cNvPr>
            <p:cNvSpPr/>
            <p:nvPr/>
          </p:nvSpPr>
          <p:spPr>
            <a:xfrm>
              <a:off x="230274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Oval 730">
              <a:extLst>
                <a:ext uri="{FF2B5EF4-FFF2-40B4-BE49-F238E27FC236}">
                  <a16:creationId xmlns:a16="http://schemas.microsoft.com/office/drawing/2014/main" id="{43038345-8128-4FDC-93C6-3F88011B87D7}"/>
                </a:ext>
              </a:extLst>
            </p:cNvPr>
            <p:cNvSpPr/>
            <p:nvPr/>
          </p:nvSpPr>
          <p:spPr>
            <a:xfrm>
              <a:off x="2558254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Oval 731">
              <a:extLst>
                <a:ext uri="{FF2B5EF4-FFF2-40B4-BE49-F238E27FC236}">
                  <a16:creationId xmlns:a16="http://schemas.microsoft.com/office/drawing/2014/main" id="{6AEFC217-54CB-470C-842C-3D0422E54CE1}"/>
                </a:ext>
              </a:extLst>
            </p:cNvPr>
            <p:cNvSpPr/>
            <p:nvPr/>
          </p:nvSpPr>
          <p:spPr>
            <a:xfrm>
              <a:off x="90142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81B66EF9-4B47-4627-9C1E-9569C5FB61A8}"/>
                </a:ext>
              </a:extLst>
            </p:cNvPr>
            <p:cNvSpPr/>
            <p:nvPr/>
          </p:nvSpPr>
          <p:spPr>
            <a:xfrm>
              <a:off x="115692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6F329B05-739B-4808-9E1A-CB121ED3F403}"/>
                </a:ext>
              </a:extLst>
            </p:cNvPr>
            <p:cNvSpPr/>
            <p:nvPr/>
          </p:nvSpPr>
          <p:spPr>
            <a:xfrm>
              <a:off x="141243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072A7542-5791-41E7-AC66-1AB09EB78E49}"/>
                </a:ext>
              </a:extLst>
            </p:cNvPr>
            <p:cNvSpPr/>
            <p:nvPr/>
          </p:nvSpPr>
          <p:spPr>
            <a:xfrm>
              <a:off x="1667940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223FCC2E-EB6B-4E61-81C3-FE009EB43168}"/>
                </a:ext>
              </a:extLst>
            </p:cNvPr>
            <p:cNvSpPr/>
            <p:nvPr/>
          </p:nvSpPr>
          <p:spPr>
            <a:xfrm>
              <a:off x="191848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Oval 736">
              <a:extLst>
                <a:ext uri="{FF2B5EF4-FFF2-40B4-BE49-F238E27FC236}">
                  <a16:creationId xmlns:a16="http://schemas.microsoft.com/office/drawing/2014/main" id="{6C6EA814-807A-49B9-B188-8C51228D4AEB}"/>
                </a:ext>
              </a:extLst>
            </p:cNvPr>
            <p:cNvSpPr/>
            <p:nvPr/>
          </p:nvSpPr>
          <p:spPr>
            <a:xfrm>
              <a:off x="217398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Oval 737">
              <a:extLst>
                <a:ext uri="{FF2B5EF4-FFF2-40B4-BE49-F238E27FC236}">
                  <a16:creationId xmlns:a16="http://schemas.microsoft.com/office/drawing/2014/main" id="{7F775B94-4E3F-4AC1-BDE9-6467D12C6CE3}"/>
                </a:ext>
              </a:extLst>
            </p:cNvPr>
            <p:cNvSpPr/>
            <p:nvPr/>
          </p:nvSpPr>
          <p:spPr>
            <a:xfrm>
              <a:off x="2429495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Oval 738">
              <a:extLst>
                <a:ext uri="{FF2B5EF4-FFF2-40B4-BE49-F238E27FC236}">
                  <a16:creationId xmlns:a16="http://schemas.microsoft.com/office/drawing/2014/main" id="{FD8A6E80-2D71-4CDD-B6F6-CD9C4825F206}"/>
                </a:ext>
              </a:extLst>
            </p:cNvPr>
            <p:cNvSpPr/>
            <p:nvPr/>
          </p:nvSpPr>
          <p:spPr>
            <a:xfrm>
              <a:off x="776914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Oval 739">
              <a:extLst>
                <a:ext uri="{FF2B5EF4-FFF2-40B4-BE49-F238E27FC236}">
                  <a16:creationId xmlns:a16="http://schemas.microsoft.com/office/drawing/2014/main" id="{A36E0699-AE62-40B5-AB85-003A71BD452D}"/>
                </a:ext>
              </a:extLst>
            </p:cNvPr>
            <p:cNvSpPr/>
            <p:nvPr/>
          </p:nvSpPr>
          <p:spPr>
            <a:xfrm>
              <a:off x="1032419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Oval 740">
              <a:extLst>
                <a:ext uri="{FF2B5EF4-FFF2-40B4-BE49-F238E27FC236}">
                  <a16:creationId xmlns:a16="http://schemas.microsoft.com/office/drawing/2014/main" id="{2A60EEBE-D785-4AA2-949D-8BBEF530D846}"/>
                </a:ext>
              </a:extLst>
            </p:cNvPr>
            <p:cNvSpPr/>
            <p:nvPr/>
          </p:nvSpPr>
          <p:spPr>
            <a:xfrm>
              <a:off x="128792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Oval 741">
              <a:extLst>
                <a:ext uri="{FF2B5EF4-FFF2-40B4-BE49-F238E27FC236}">
                  <a16:creationId xmlns:a16="http://schemas.microsoft.com/office/drawing/2014/main" id="{F774D24F-154E-44A0-8D67-60FADDD1772C}"/>
                </a:ext>
              </a:extLst>
            </p:cNvPr>
            <p:cNvSpPr/>
            <p:nvPr/>
          </p:nvSpPr>
          <p:spPr>
            <a:xfrm>
              <a:off x="1543430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Oval 742">
              <a:extLst>
                <a:ext uri="{FF2B5EF4-FFF2-40B4-BE49-F238E27FC236}">
                  <a16:creationId xmlns:a16="http://schemas.microsoft.com/office/drawing/2014/main" id="{5742A4FB-C7DD-4A18-89C4-9E617D227582}"/>
                </a:ext>
              </a:extLst>
            </p:cNvPr>
            <p:cNvSpPr/>
            <p:nvPr/>
          </p:nvSpPr>
          <p:spPr>
            <a:xfrm>
              <a:off x="179397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Oval 743">
              <a:extLst>
                <a:ext uri="{FF2B5EF4-FFF2-40B4-BE49-F238E27FC236}">
                  <a16:creationId xmlns:a16="http://schemas.microsoft.com/office/drawing/2014/main" id="{E0CB07A6-DE06-4604-911D-23F8B79EEB58}"/>
                </a:ext>
              </a:extLst>
            </p:cNvPr>
            <p:cNvSpPr/>
            <p:nvPr/>
          </p:nvSpPr>
          <p:spPr>
            <a:xfrm>
              <a:off x="204948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Oval 744">
              <a:extLst>
                <a:ext uri="{FF2B5EF4-FFF2-40B4-BE49-F238E27FC236}">
                  <a16:creationId xmlns:a16="http://schemas.microsoft.com/office/drawing/2014/main" id="{CD755A4F-3572-4370-B5E0-0246D478190E}"/>
                </a:ext>
              </a:extLst>
            </p:cNvPr>
            <p:cNvSpPr/>
            <p:nvPr/>
          </p:nvSpPr>
          <p:spPr>
            <a:xfrm>
              <a:off x="2304986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Oval 745">
              <a:extLst>
                <a:ext uri="{FF2B5EF4-FFF2-40B4-BE49-F238E27FC236}">
                  <a16:creationId xmlns:a16="http://schemas.microsoft.com/office/drawing/2014/main" id="{B2DEF637-79DB-428E-BA12-CC18C5A9EED2}"/>
                </a:ext>
              </a:extLst>
            </p:cNvPr>
            <p:cNvSpPr/>
            <p:nvPr/>
          </p:nvSpPr>
          <p:spPr>
            <a:xfrm>
              <a:off x="256049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Oval 746">
              <a:extLst>
                <a:ext uri="{FF2B5EF4-FFF2-40B4-BE49-F238E27FC236}">
                  <a16:creationId xmlns:a16="http://schemas.microsoft.com/office/drawing/2014/main" id="{4F918200-5296-451F-9049-EB5596E3318A}"/>
                </a:ext>
              </a:extLst>
            </p:cNvPr>
            <p:cNvSpPr/>
            <p:nvPr/>
          </p:nvSpPr>
          <p:spPr>
            <a:xfrm>
              <a:off x="90142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Oval 747">
              <a:extLst>
                <a:ext uri="{FF2B5EF4-FFF2-40B4-BE49-F238E27FC236}">
                  <a16:creationId xmlns:a16="http://schemas.microsoft.com/office/drawing/2014/main" id="{9B4AA0B8-5216-45D7-AE13-D461C3C88E85}"/>
                </a:ext>
              </a:extLst>
            </p:cNvPr>
            <p:cNvSpPr/>
            <p:nvPr/>
          </p:nvSpPr>
          <p:spPr>
            <a:xfrm>
              <a:off x="115692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Oval 748">
              <a:extLst>
                <a:ext uri="{FF2B5EF4-FFF2-40B4-BE49-F238E27FC236}">
                  <a16:creationId xmlns:a16="http://schemas.microsoft.com/office/drawing/2014/main" id="{8E4396EE-2340-4B64-98A2-4C0BCC9F90CC}"/>
                </a:ext>
              </a:extLst>
            </p:cNvPr>
            <p:cNvSpPr/>
            <p:nvPr/>
          </p:nvSpPr>
          <p:spPr>
            <a:xfrm>
              <a:off x="141243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Oval 749">
              <a:extLst>
                <a:ext uri="{FF2B5EF4-FFF2-40B4-BE49-F238E27FC236}">
                  <a16:creationId xmlns:a16="http://schemas.microsoft.com/office/drawing/2014/main" id="{51DDCE83-22BF-4EEC-B95F-CEF9DC254EBB}"/>
                </a:ext>
              </a:extLst>
            </p:cNvPr>
            <p:cNvSpPr/>
            <p:nvPr/>
          </p:nvSpPr>
          <p:spPr>
            <a:xfrm>
              <a:off x="1667940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Oval 750">
              <a:extLst>
                <a:ext uri="{FF2B5EF4-FFF2-40B4-BE49-F238E27FC236}">
                  <a16:creationId xmlns:a16="http://schemas.microsoft.com/office/drawing/2014/main" id="{43F2B830-F4BF-44C4-AEA6-821E2BD555B4}"/>
                </a:ext>
              </a:extLst>
            </p:cNvPr>
            <p:cNvSpPr/>
            <p:nvPr/>
          </p:nvSpPr>
          <p:spPr>
            <a:xfrm>
              <a:off x="191848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Oval 751">
              <a:extLst>
                <a:ext uri="{FF2B5EF4-FFF2-40B4-BE49-F238E27FC236}">
                  <a16:creationId xmlns:a16="http://schemas.microsoft.com/office/drawing/2014/main" id="{266CFC19-719B-41DC-8B4F-6255DA10056C}"/>
                </a:ext>
              </a:extLst>
            </p:cNvPr>
            <p:cNvSpPr/>
            <p:nvPr/>
          </p:nvSpPr>
          <p:spPr>
            <a:xfrm>
              <a:off x="217398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936DB125-1C0D-4F83-8C6C-7206F23762C4}"/>
                </a:ext>
              </a:extLst>
            </p:cNvPr>
            <p:cNvSpPr/>
            <p:nvPr/>
          </p:nvSpPr>
          <p:spPr>
            <a:xfrm>
              <a:off x="2429495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Oval 753">
              <a:extLst>
                <a:ext uri="{FF2B5EF4-FFF2-40B4-BE49-F238E27FC236}">
                  <a16:creationId xmlns:a16="http://schemas.microsoft.com/office/drawing/2014/main" id="{DFD9F66A-5B0E-4F41-A497-E6D8B9E20BFB}"/>
                </a:ext>
              </a:extLst>
            </p:cNvPr>
            <p:cNvSpPr/>
            <p:nvPr/>
          </p:nvSpPr>
          <p:spPr>
            <a:xfrm>
              <a:off x="776914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Oval 754">
              <a:extLst>
                <a:ext uri="{FF2B5EF4-FFF2-40B4-BE49-F238E27FC236}">
                  <a16:creationId xmlns:a16="http://schemas.microsoft.com/office/drawing/2014/main" id="{9EDBC01A-00C0-4047-B0C1-D99D8B69BA38}"/>
                </a:ext>
              </a:extLst>
            </p:cNvPr>
            <p:cNvSpPr/>
            <p:nvPr/>
          </p:nvSpPr>
          <p:spPr>
            <a:xfrm>
              <a:off x="1032419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Oval 755">
              <a:extLst>
                <a:ext uri="{FF2B5EF4-FFF2-40B4-BE49-F238E27FC236}">
                  <a16:creationId xmlns:a16="http://schemas.microsoft.com/office/drawing/2014/main" id="{E000F827-9BA0-419F-93F1-66E5A450E78C}"/>
                </a:ext>
              </a:extLst>
            </p:cNvPr>
            <p:cNvSpPr/>
            <p:nvPr/>
          </p:nvSpPr>
          <p:spPr>
            <a:xfrm>
              <a:off x="128792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Oval 756">
              <a:extLst>
                <a:ext uri="{FF2B5EF4-FFF2-40B4-BE49-F238E27FC236}">
                  <a16:creationId xmlns:a16="http://schemas.microsoft.com/office/drawing/2014/main" id="{647B6D14-C2E6-4FE6-A9E0-963E5A839149}"/>
                </a:ext>
              </a:extLst>
            </p:cNvPr>
            <p:cNvSpPr/>
            <p:nvPr/>
          </p:nvSpPr>
          <p:spPr>
            <a:xfrm>
              <a:off x="1543430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Oval 757">
              <a:extLst>
                <a:ext uri="{FF2B5EF4-FFF2-40B4-BE49-F238E27FC236}">
                  <a16:creationId xmlns:a16="http://schemas.microsoft.com/office/drawing/2014/main" id="{FCD2A160-11B4-4F15-9B28-E5B9FFFBFC1D}"/>
                </a:ext>
              </a:extLst>
            </p:cNvPr>
            <p:cNvSpPr/>
            <p:nvPr/>
          </p:nvSpPr>
          <p:spPr>
            <a:xfrm>
              <a:off x="179397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Oval 758">
              <a:extLst>
                <a:ext uri="{FF2B5EF4-FFF2-40B4-BE49-F238E27FC236}">
                  <a16:creationId xmlns:a16="http://schemas.microsoft.com/office/drawing/2014/main" id="{903BD64E-FE0C-4588-B291-C71D5861C858}"/>
                </a:ext>
              </a:extLst>
            </p:cNvPr>
            <p:cNvSpPr/>
            <p:nvPr/>
          </p:nvSpPr>
          <p:spPr>
            <a:xfrm>
              <a:off x="204948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Oval 759">
              <a:extLst>
                <a:ext uri="{FF2B5EF4-FFF2-40B4-BE49-F238E27FC236}">
                  <a16:creationId xmlns:a16="http://schemas.microsoft.com/office/drawing/2014/main" id="{575EA22B-FC34-49FC-B569-24E745BFE0F1}"/>
                </a:ext>
              </a:extLst>
            </p:cNvPr>
            <p:cNvSpPr/>
            <p:nvPr/>
          </p:nvSpPr>
          <p:spPr>
            <a:xfrm>
              <a:off x="2304986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Oval 760">
              <a:extLst>
                <a:ext uri="{FF2B5EF4-FFF2-40B4-BE49-F238E27FC236}">
                  <a16:creationId xmlns:a16="http://schemas.microsoft.com/office/drawing/2014/main" id="{1C02C90B-9298-40BC-9366-890ED0CAF90A}"/>
                </a:ext>
              </a:extLst>
            </p:cNvPr>
            <p:cNvSpPr/>
            <p:nvPr/>
          </p:nvSpPr>
          <p:spPr>
            <a:xfrm>
              <a:off x="256049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C34DF4C9-BA9C-445F-834B-CB53C463FA40}"/>
                </a:ext>
              </a:extLst>
            </p:cNvPr>
            <p:cNvSpPr/>
            <p:nvPr/>
          </p:nvSpPr>
          <p:spPr>
            <a:xfrm>
              <a:off x="90142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Oval 762">
              <a:extLst>
                <a:ext uri="{FF2B5EF4-FFF2-40B4-BE49-F238E27FC236}">
                  <a16:creationId xmlns:a16="http://schemas.microsoft.com/office/drawing/2014/main" id="{51D075B7-8218-4685-8ACE-BEE2A5B61B0B}"/>
                </a:ext>
              </a:extLst>
            </p:cNvPr>
            <p:cNvSpPr/>
            <p:nvPr/>
          </p:nvSpPr>
          <p:spPr>
            <a:xfrm>
              <a:off x="115692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Oval 763">
              <a:extLst>
                <a:ext uri="{FF2B5EF4-FFF2-40B4-BE49-F238E27FC236}">
                  <a16:creationId xmlns:a16="http://schemas.microsoft.com/office/drawing/2014/main" id="{38655064-6955-4748-B722-E4C8A1976F76}"/>
                </a:ext>
              </a:extLst>
            </p:cNvPr>
            <p:cNvSpPr/>
            <p:nvPr/>
          </p:nvSpPr>
          <p:spPr>
            <a:xfrm>
              <a:off x="141243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Oval 764">
              <a:extLst>
                <a:ext uri="{FF2B5EF4-FFF2-40B4-BE49-F238E27FC236}">
                  <a16:creationId xmlns:a16="http://schemas.microsoft.com/office/drawing/2014/main" id="{9634F049-EBE8-4D99-A9E1-13E57C197B75}"/>
                </a:ext>
              </a:extLst>
            </p:cNvPr>
            <p:cNvSpPr/>
            <p:nvPr/>
          </p:nvSpPr>
          <p:spPr>
            <a:xfrm>
              <a:off x="1667940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Oval 765">
              <a:extLst>
                <a:ext uri="{FF2B5EF4-FFF2-40B4-BE49-F238E27FC236}">
                  <a16:creationId xmlns:a16="http://schemas.microsoft.com/office/drawing/2014/main" id="{90E0C895-536B-4238-804E-B99500C92E71}"/>
                </a:ext>
              </a:extLst>
            </p:cNvPr>
            <p:cNvSpPr/>
            <p:nvPr/>
          </p:nvSpPr>
          <p:spPr>
            <a:xfrm>
              <a:off x="191848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Oval 766">
              <a:extLst>
                <a:ext uri="{FF2B5EF4-FFF2-40B4-BE49-F238E27FC236}">
                  <a16:creationId xmlns:a16="http://schemas.microsoft.com/office/drawing/2014/main" id="{0D3F5947-B076-456E-902C-AF910D594CF4}"/>
                </a:ext>
              </a:extLst>
            </p:cNvPr>
            <p:cNvSpPr/>
            <p:nvPr/>
          </p:nvSpPr>
          <p:spPr>
            <a:xfrm>
              <a:off x="217398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FCAB1D60-53CD-4940-B18C-5619295454BF}"/>
                </a:ext>
              </a:extLst>
            </p:cNvPr>
            <p:cNvSpPr/>
            <p:nvPr/>
          </p:nvSpPr>
          <p:spPr>
            <a:xfrm>
              <a:off x="2429495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C00A65D6-DD3B-49D3-9A00-FFDD4B033E6A}"/>
                </a:ext>
              </a:extLst>
            </p:cNvPr>
            <p:cNvSpPr/>
            <p:nvPr/>
          </p:nvSpPr>
          <p:spPr>
            <a:xfrm rot="16200000">
              <a:off x="2879182" y="2485882"/>
              <a:ext cx="1592555" cy="813766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5FDF8D53-EC1F-44E4-A040-D2E30B726336}"/>
                </a:ext>
              </a:extLst>
            </p:cNvPr>
            <p:cNvSpPr/>
            <p:nvPr/>
          </p:nvSpPr>
          <p:spPr>
            <a:xfrm rot="16200000">
              <a:off x="2853977" y="2718907"/>
              <a:ext cx="1117914" cy="322993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771" name="Rectangle 770">
              <a:extLst>
                <a:ext uri="{FF2B5EF4-FFF2-40B4-BE49-F238E27FC236}">
                  <a16:creationId xmlns:a16="http://schemas.microsoft.com/office/drawing/2014/main" id="{27254761-2F68-433E-B9FA-9A1B0F792932}"/>
                </a:ext>
              </a:extLst>
            </p:cNvPr>
            <p:cNvSpPr/>
            <p:nvPr/>
          </p:nvSpPr>
          <p:spPr>
            <a:xfrm>
              <a:off x="2760664" y="2347551"/>
              <a:ext cx="499341" cy="929026"/>
            </a:xfrm>
            <a:prstGeom prst="rect">
              <a:avLst/>
            </a:prstGeom>
            <a:solidFill>
              <a:srgbClr val="F9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9" name="Group 828">
            <a:extLst>
              <a:ext uri="{FF2B5EF4-FFF2-40B4-BE49-F238E27FC236}">
                <a16:creationId xmlns:a16="http://schemas.microsoft.com/office/drawing/2014/main" id="{AF0D700C-D99B-445C-B86C-2334A5F68DBA}"/>
              </a:ext>
            </a:extLst>
          </p:cNvPr>
          <p:cNvGrpSpPr/>
          <p:nvPr/>
        </p:nvGrpSpPr>
        <p:grpSpPr>
          <a:xfrm>
            <a:off x="6288251" y="4313969"/>
            <a:ext cx="3463564" cy="1658203"/>
            <a:chOff x="618779" y="2096487"/>
            <a:chExt cx="3463564" cy="1592555"/>
          </a:xfrm>
        </p:grpSpPr>
        <p:sp>
          <p:nvSpPr>
            <p:cNvPr id="830" name="Rectangle: Top Corners Rounded 829">
              <a:extLst>
                <a:ext uri="{FF2B5EF4-FFF2-40B4-BE49-F238E27FC236}">
                  <a16:creationId xmlns:a16="http://schemas.microsoft.com/office/drawing/2014/main" id="{DB47C743-F97E-4283-9A72-E2F81244BB2B}"/>
                </a:ext>
              </a:extLst>
            </p:cNvPr>
            <p:cNvSpPr/>
            <p:nvPr/>
          </p:nvSpPr>
          <p:spPr>
            <a:xfrm rot="16200000" flipH="1">
              <a:off x="1270588" y="1449455"/>
              <a:ext cx="1343885" cy="2647504"/>
            </a:xfrm>
            <a:prstGeom prst="round2SameRect">
              <a:avLst/>
            </a:prstGeom>
            <a:solidFill>
              <a:srgbClr val="F5C297"/>
            </a:solidFill>
            <a:ln>
              <a:noFill/>
            </a:ln>
            <a:effectLst>
              <a:outerShdw blurRad="50800" dist="38100" dir="5400000" algn="t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831" name="Oval 830">
              <a:extLst>
                <a:ext uri="{FF2B5EF4-FFF2-40B4-BE49-F238E27FC236}">
                  <a16:creationId xmlns:a16="http://schemas.microsoft.com/office/drawing/2014/main" id="{00BC31C5-0498-4143-A6C6-C2EA8C7FA37D}"/>
                </a:ext>
              </a:extLst>
            </p:cNvPr>
            <p:cNvSpPr/>
            <p:nvPr/>
          </p:nvSpPr>
          <p:spPr>
            <a:xfrm>
              <a:off x="90142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Oval 831">
              <a:extLst>
                <a:ext uri="{FF2B5EF4-FFF2-40B4-BE49-F238E27FC236}">
                  <a16:creationId xmlns:a16="http://schemas.microsoft.com/office/drawing/2014/main" id="{7A19CA18-EBD9-4805-8CC9-ED5C0A317318}"/>
                </a:ext>
              </a:extLst>
            </p:cNvPr>
            <p:cNvSpPr/>
            <p:nvPr/>
          </p:nvSpPr>
          <p:spPr>
            <a:xfrm>
              <a:off x="115692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Oval 832">
              <a:extLst>
                <a:ext uri="{FF2B5EF4-FFF2-40B4-BE49-F238E27FC236}">
                  <a16:creationId xmlns:a16="http://schemas.microsoft.com/office/drawing/2014/main" id="{1C87F2D3-4337-488D-B5A4-1D172C6D4E48}"/>
                </a:ext>
              </a:extLst>
            </p:cNvPr>
            <p:cNvSpPr/>
            <p:nvPr/>
          </p:nvSpPr>
          <p:spPr>
            <a:xfrm>
              <a:off x="141243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4" name="Oval 833">
              <a:extLst>
                <a:ext uri="{FF2B5EF4-FFF2-40B4-BE49-F238E27FC236}">
                  <a16:creationId xmlns:a16="http://schemas.microsoft.com/office/drawing/2014/main" id="{3B45E107-2397-4576-B1A0-AC6C13CA3829}"/>
                </a:ext>
              </a:extLst>
            </p:cNvPr>
            <p:cNvSpPr/>
            <p:nvPr/>
          </p:nvSpPr>
          <p:spPr>
            <a:xfrm>
              <a:off x="1667940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5" name="Oval 834">
              <a:extLst>
                <a:ext uri="{FF2B5EF4-FFF2-40B4-BE49-F238E27FC236}">
                  <a16:creationId xmlns:a16="http://schemas.microsoft.com/office/drawing/2014/main" id="{0C065FDF-4349-4FC8-BAE3-5F81C17C34A0}"/>
                </a:ext>
              </a:extLst>
            </p:cNvPr>
            <p:cNvSpPr/>
            <p:nvPr/>
          </p:nvSpPr>
          <p:spPr>
            <a:xfrm>
              <a:off x="191848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Oval 835">
              <a:extLst>
                <a:ext uri="{FF2B5EF4-FFF2-40B4-BE49-F238E27FC236}">
                  <a16:creationId xmlns:a16="http://schemas.microsoft.com/office/drawing/2014/main" id="{73ED0CCB-55A1-495C-AAFA-213A8F320D04}"/>
                </a:ext>
              </a:extLst>
            </p:cNvPr>
            <p:cNvSpPr/>
            <p:nvPr/>
          </p:nvSpPr>
          <p:spPr>
            <a:xfrm>
              <a:off x="217398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Oval 836">
              <a:extLst>
                <a:ext uri="{FF2B5EF4-FFF2-40B4-BE49-F238E27FC236}">
                  <a16:creationId xmlns:a16="http://schemas.microsoft.com/office/drawing/2014/main" id="{C8B7F4BB-2DA0-4D59-9755-B8FFC2C88B91}"/>
                </a:ext>
              </a:extLst>
            </p:cNvPr>
            <p:cNvSpPr/>
            <p:nvPr/>
          </p:nvSpPr>
          <p:spPr>
            <a:xfrm>
              <a:off x="2429495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Oval 837">
              <a:extLst>
                <a:ext uri="{FF2B5EF4-FFF2-40B4-BE49-F238E27FC236}">
                  <a16:creationId xmlns:a16="http://schemas.microsoft.com/office/drawing/2014/main" id="{624B59AA-745F-4F95-9396-6DE3D6970132}"/>
                </a:ext>
              </a:extLst>
            </p:cNvPr>
            <p:cNvSpPr/>
            <p:nvPr/>
          </p:nvSpPr>
          <p:spPr>
            <a:xfrm>
              <a:off x="77467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Oval 838">
              <a:extLst>
                <a:ext uri="{FF2B5EF4-FFF2-40B4-BE49-F238E27FC236}">
                  <a16:creationId xmlns:a16="http://schemas.microsoft.com/office/drawing/2014/main" id="{863B7256-2C28-4FE2-8B55-C35ECA7973DB}"/>
                </a:ext>
              </a:extLst>
            </p:cNvPr>
            <p:cNvSpPr/>
            <p:nvPr/>
          </p:nvSpPr>
          <p:spPr>
            <a:xfrm>
              <a:off x="1030182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0" name="Oval 839">
              <a:extLst>
                <a:ext uri="{FF2B5EF4-FFF2-40B4-BE49-F238E27FC236}">
                  <a16:creationId xmlns:a16="http://schemas.microsoft.com/office/drawing/2014/main" id="{1F5FC5B2-234E-49A6-AC48-0EDC91D4EBB7}"/>
                </a:ext>
              </a:extLst>
            </p:cNvPr>
            <p:cNvSpPr/>
            <p:nvPr/>
          </p:nvSpPr>
          <p:spPr>
            <a:xfrm>
              <a:off x="128568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1" name="Oval 840">
              <a:extLst>
                <a:ext uri="{FF2B5EF4-FFF2-40B4-BE49-F238E27FC236}">
                  <a16:creationId xmlns:a16="http://schemas.microsoft.com/office/drawing/2014/main" id="{90267BFA-92EE-42CD-A246-0F0D43BE0CCA}"/>
                </a:ext>
              </a:extLst>
            </p:cNvPr>
            <p:cNvSpPr/>
            <p:nvPr/>
          </p:nvSpPr>
          <p:spPr>
            <a:xfrm>
              <a:off x="154119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2" name="Oval 841">
              <a:extLst>
                <a:ext uri="{FF2B5EF4-FFF2-40B4-BE49-F238E27FC236}">
                  <a16:creationId xmlns:a16="http://schemas.microsoft.com/office/drawing/2014/main" id="{4871D800-4533-4342-B9D3-C221350EA90D}"/>
                </a:ext>
              </a:extLst>
            </p:cNvPr>
            <p:cNvSpPr/>
            <p:nvPr/>
          </p:nvSpPr>
          <p:spPr>
            <a:xfrm>
              <a:off x="179173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3" name="Oval 842">
              <a:extLst>
                <a:ext uri="{FF2B5EF4-FFF2-40B4-BE49-F238E27FC236}">
                  <a16:creationId xmlns:a16="http://schemas.microsoft.com/office/drawing/2014/main" id="{1672B9BD-8D5B-4906-9A40-B8D7D18C08A0}"/>
                </a:ext>
              </a:extLst>
            </p:cNvPr>
            <p:cNvSpPr/>
            <p:nvPr/>
          </p:nvSpPr>
          <p:spPr>
            <a:xfrm>
              <a:off x="204724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4" name="Oval 843">
              <a:extLst>
                <a:ext uri="{FF2B5EF4-FFF2-40B4-BE49-F238E27FC236}">
                  <a16:creationId xmlns:a16="http://schemas.microsoft.com/office/drawing/2014/main" id="{9C868406-5410-4BDE-BFD5-DFEA1AEE0BD5}"/>
                </a:ext>
              </a:extLst>
            </p:cNvPr>
            <p:cNvSpPr/>
            <p:nvPr/>
          </p:nvSpPr>
          <p:spPr>
            <a:xfrm>
              <a:off x="230274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Oval 844">
              <a:extLst>
                <a:ext uri="{FF2B5EF4-FFF2-40B4-BE49-F238E27FC236}">
                  <a16:creationId xmlns:a16="http://schemas.microsoft.com/office/drawing/2014/main" id="{02A07955-ECFC-437B-B97F-2553B907C9EE}"/>
                </a:ext>
              </a:extLst>
            </p:cNvPr>
            <p:cNvSpPr/>
            <p:nvPr/>
          </p:nvSpPr>
          <p:spPr>
            <a:xfrm>
              <a:off x="2558254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6" name="Oval 845">
              <a:extLst>
                <a:ext uri="{FF2B5EF4-FFF2-40B4-BE49-F238E27FC236}">
                  <a16:creationId xmlns:a16="http://schemas.microsoft.com/office/drawing/2014/main" id="{11B97A28-2ECA-4188-A11A-80D1322D5789}"/>
                </a:ext>
              </a:extLst>
            </p:cNvPr>
            <p:cNvSpPr/>
            <p:nvPr/>
          </p:nvSpPr>
          <p:spPr>
            <a:xfrm>
              <a:off x="90142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7" name="Oval 846">
              <a:extLst>
                <a:ext uri="{FF2B5EF4-FFF2-40B4-BE49-F238E27FC236}">
                  <a16:creationId xmlns:a16="http://schemas.microsoft.com/office/drawing/2014/main" id="{5661889D-4048-481B-8C1B-36059EC67286}"/>
                </a:ext>
              </a:extLst>
            </p:cNvPr>
            <p:cNvSpPr/>
            <p:nvPr/>
          </p:nvSpPr>
          <p:spPr>
            <a:xfrm>
              <a:off x="115692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8" name="Oval 847">
              <a:extLst>
                <a:ext uri="{FF2B5EF4-FFF2-40B4-BE49-F238E27FC236}">
                  <a16:creationId xmlns:a16="http://schemas.microsoft.com/office/drawing/2014/main" id="{058C4114-80FC-4D99-9B3A-12F4291F43B7}"/>
                </a:ext>
              </a:extLst>
            </p:cNvPr>
            <p:cNvSpPr/>
            <p:nvPr/>
          </p:nvSpPr>
          <p:spPr>
            <a:xfrm>
              <a:off x="141243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9" name="Oval 848">
              <a:extLst>
                <a:ext uri="{FF2B5EF4-FFF2-40B4-BE49-F238E27FC236}">
                  <a16:creationId xmlns:a16="http://schemas.microsoft.com/office/drawing/2014/main" id="{7277BD42-BF19-43C5-9BA9-7E1306BC2849}"/>
                </a:ext>
              </a:extLst>
            </p:cNvPr>
            <p:cNvSpPr/>
            <p:nvPr/>
          </p:nvSpPr>
          <p:spPr>
            <a:xfrm>
              <a:off x="1667940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0" name="Oval 849">
              <a:extLst>
                <a:ext uri="{FF2B5EF4-FFF2-40B4-BE49-F238E27FC236}">
                  <a16:creationId xmlns:a16="http://schemas.microsoft.com/office/drawing/2014/main" id="{F4C048B1-0106-429F-9663-5E730CEAB8B3}"/>
                </a:ext>
              </a:extLst>
            </p:cNvPr>
            <p:cNvSpPr/>
            <p:nvPr/>
          </p:nvSpPr>
          <p:spPr>
            <a:xfrm>
              <a:off x="191848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1" name="Oval 850">
              <a:extLst>
                <a:ext uri="{FF2B5EF4-FFF2-40B4-BE49-F238E27FC236}">
                  <a16:creationId xmlns:a16="http://schemas.microsoft.com/office/drawing/2014/main" id="{BE3DBBA4-FCF4-4A8B-847F-6E68AF03AE3F}"/>
                </a:ext>
              </a:extLst>
            </p:cNvPr>
            <p:cNvSpPr/>
            <p:nvPr/>
          </p:nvSpPr>
          <p:spPr>
            <a:xfrm>
              <a:off x="217398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2" name="Oval 851">
              <a:extLst>
                <a:ext uri="{FF2B5EF4-FFF2-40B4-BE49-F238E27FC236}">
                  <a16:creationId xmlns:a16="http://schemas.microsoft.com/office/drawing/2014/main" id="{8DE804D0-7A6C-4DF0-9593-9B77EB74C00C}"/>
                </a:ext>
              </a:extLst>
            </p:cNvPr>
            <p:cNvSpPr/>
            <p:nvPr/>
          </p:nvSpPr>
          <p:spPr>
            <a:xfrm>
              <a:off x="2429495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3" name="Oval 852">
              <a:extLst>
                <a:ext uri="{FF2B5EF4-FFF2-40B4-BE49-F238E27FC236}">
                  <a16:creationId xmlns:a16="http://schemas.microsoft.com/office/drawing/2014/main" id="{2B5FC697-7188-4ACF-821E-FC67C3C57E98}"/>
                </a:ext>
              </a:extLst>
            </p:cNvPr>
            <p:cNvSpPr/>
            <p:nvPr/>
          </p:nvSpPr>
          <p:spPr>
            <a:xfrm>
              <a:off x="776914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4" name="Oval 853">
              <a:extLst>
                <a:ext uri="{FF2B5EF4-FFF2-40B4-BE49-F238E27FC236}">
                  <a16:creationId xmlns:a16="http://schemas.microsoft.com/office/drawing/2014/main" id="{D448F7F7-875F-4FD1-9C95-55E6A2F00F1F}"/>
                </a:ext>
              </a:extLst>
            </p:cNvPr>
            <p:cNvSpPr/>
            <p:nvPr/>
          </p:nvSpPr>
          <p:spPr>
            <a:xfrm>
              <a:off x="1032419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5" name="Oval 854">
              <a:extLst>
                <a:ext uri="{FF2B5EF4-FFF2-40B4-BE49-F238E27FC236}">
                  <a16:creationId xmlns:a16="http://schemas.microsoft.com/office/drawing/2014/main" id="{D4E4F3E4-3F4A-45A6-9995-175B367E4C1B}"/>
                </a:ext>
              </a:extLst>
            </p:cNvPr>
            <p:cNvSpPr/>
            <p:nvPr/>
          </p:nvSpPr>
          <p:spPr>
            <a:xfrm>
              <a:off x="128792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6" name="Oval 855">
              <a:extLst>
                <a:ext uri="{FF2B5EF4-FFF2-40B4-BE49-F238E27FC236}">
                  <a16:creationId xmlns:a16="http://schemas.microsoft.com/office/drawing/2014/main" id="{4C23B2F5-BEE2-41C4-B0BE-BB685E01E029}"/>
                </a:ext>
              </a:extLst>
            </p:cNvPr>
            <p:cNvSpPr/>
            <p:nvPr/>
          </p:nvSpPr>
          <p:spPr>
            <a:xfrm>
              <a:off x="1543430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7" name="Oval 856">
              <a:extLst>
                <a:ext uri="{FF2B5EF4-FFF2-40B4-BE49-F238E27FC236}">
                  <a16:creationId xmlns:a16="http://schemas.microsoft.com/office/drawing/2014/main" id="{F6A71B20-979F-4F7C-ACCF-6A01EC6CED0B}"/>
                </a:ext>
              </a:extLst>
            </p:cNvPr>
            <p:cNvSpPr/>
            <p:nvPr/>
          </p:nvSpPr>
          <p:spPr>
            <a:xfrm>
              <a:off x="179397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8" name="Oval 857">
              <a:extLst>
                <a:ext uri="{FF2B5EF4-FFF2-40B4-BE49-F238E27FC236}">
                  <a16:creationId xmlns:a16="http://schemas.microsoft.com/office/drawing/2014/main" id="{473CC143-EA96-4796-9519-716AAE16B2EB}"/>
                </a:ext>
              </a:extLst>
            </p:cNvPr>
            <p:cNvSpPr/>
            <p:nvPr/>
          </p:nvSpPr>
          <p:spPr>
            <a:xfrm>
              <a:off x="204948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9" name="Oval 858">
              <a:extLst>
                <a:ext uri="{FF2B5EF4-FFF2-40B4-BE49-F238E27FC236}">
                  <a16:creationId xmlns:a16="http://schemas.microsoft.com/office/drawing/2014/main" id="{0492E4F8-94B7-42F0-BF85-1222B8D56B79}"/>
                </a:ext>
              </a:extLst>
            </p:cNvPr>
            <p:cNvSpPr/>
            <p:nvPr/>
          </p:nvSpPr>
          <p:spPr>
            <a:xfrm>
              <a:off x="2304986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0" name="Oval 859">
              <a:extLst>
                <a:ext uri="{FF2B5EF4-FFF2-40B4-BE49-F238E27FC236}">
                  <a16:creationId xmlns:a16="http://schemas.microsoft.com/office/drawing/2014/main" id="{E15123F1-BF59-40EE-A344-B1BD94ED7B12}"/>
                </a:ext>
              </a:extLst>
            </p:cNvPr>
            <p:cNvSpPr/>
            <p:nvPr/>
          </p:nvSpPr>
          <p:spPr>
            <a:xfrm>
              <a:off x="256049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1" name="Oval 860">
              <a:extLst>
                <a:ext uri="{FF2B5EF4-FFF2-40B4-BE49-F238E27FC236}">
                  <a16:creationId xmlns:a16="http://schemas.microsoft.com/office/drawing/2014/main" id="{DFD2C8C7-19F9-4438-945D-FE41C03A77D9}"/>
                </a:ext>
              </a:extLst>
            </p:cNvPr>
            <p:cNvSpPr/>
            <p:nvPr/>
          </p:nvSpPr>
          <p:spPr>
            <a:xfrm>
              <a:off x="90142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2" name="Oval 861">
              <a:extLst>
                <a:ext uri="{FF2B5EF4-FFF2-40B4-BE49-F238E27FC236}">
                  <a16:creationId xmlns:a16="http://schemas.microsoft.com/office/drawing/2014/main" id="{282BFA4B-013D-4D32-9CA5-AD210A891A47}"/>
                </a:ext>
              </a:extLst>
            </p:cNvPr>
            <p:cNvSpPr/>
            <p:nvPr/>
          </p:nvSpPr>
          <p:spPr>
            <a:xfrm>
              <a:off x="115692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3" name="Oval 862">
              <a:extLst>
                <a:ext uri="{FF2B5EF4-FFF2-40B4-BE49-F238E27FC236}">
                  <a16:creationId xmlns:a16="http://schemas.microsoft.com/office/drawing/2014/main" id="{A4955E92-2F86-4812-89CF-4FD8A08C5E8B}"/>
                </a:ext>
              </a:extLst>
            </p:cNvPr>
            <p:cNvSpPr/>
            <p:nvPr/>
          </p:nvSpPr>
          <p:spPr>
            <a:xfrm>
              <a:off x="141243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4" name="Oval 863">
              <a:extLst>
                <a:ext uri="{FF2B5EF4-FFF2-40B4-BE49-F238E27FC236}">
                  <a16:creationId xmlns:a16="http://schemas.microsoft.com/office/drawing/2014/main" id="{770FA6CE-6031-434F-9669-079B3EF596E3}"/>
                </a:ext>
              </a:extLst>
            </p:cNvPr>
            <p:cNvSpPr/>
            <p:nvPr/>
          </p:nvSpPr>
          <p:spPr>
            <a:xfrm>
              <a:off x="1667940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5" name="Oval 864">
              <a:extLst>
                <a:ext uri="{FF2B5EF4-FFF2-40B4-BE49-F238E27FC236}">
                  <a16:creationId xmlns:a16="http://schemas.microsoft.com/office/drawing/2014/main" id="{F4AE20C0-619A-4CCF-BDB4-B19192BBCF24}"/>
                </a:ext>
              </a:extLst>
            </p:cNvPr>
            <p:cNvSpPr/>
            <p:nvPr/>
          </p:nvSpPr>
          <p:spPr>
            <a:xfrm>
              <a:off x="191848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6" name="Oval 865">
              <a:extLst>
                <a:ext uri="{FF2B5EF4-FFF2-40B4-BE49-F238E27FC236}">
                  <a16:creationId xmlns:a16="http://schemas.microsoft.com/office/drawing/2014/main" id="{34BAD9ED-5A96-47B7-AC4A-4E96B553A055}"/>
                </a:ext>
              </a:extLst>
            </p:cNvPr>
            <p:cNvSpPr/>
            <p:nvPr/>
          </p:nvSpPr>
          <p:spPr>
            <a:xfrm>
              <a:off x="217398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7" name="Oval 866">
              <a:extLst>
                <a:ext uri="{FF2B5EF4-FFF2-40B4-BE49-F238E27FC236}">
                  <a16:creationId xmlns:a16="http://schemas.microsoft.com/office/drawing/2014/main" id="{3C486E37-8A10-4386-BF34-7C259DB51DCC}"/>
                </a:ext>
              </a:extLst>
            </p:cNvPr>
            <p:cNvSpPr/>
            <p:nvPr/>
          </p:nvSpPr>
          <p:spPr>
            <a:xfrm>
              <a:off x="2429495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Oval 867">
              <a:extLst>
                <a:ext uri="{FF2B5EF4-FFF2-40B4-BE49-F238E27FC236}">
                  <a16:creationId xmlns:a16="http://schemas.microsoft.com/office/drawing/2014/main" id="{CE04787F-4AAF-4D99-B0C5-D787D3B022FC}"/>
                </a:ext>
              </a:extLst>
            </p:cNvPr>
            <p:cNvSpPr/>
            <p:nvPr/>
          </p:nvSpPr>
          <p:spPr>
            <a:xfrm>
              <a:off x="776914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9" name="Oval 868">
              <a:extLst>
                <a:ext uri="{FF2B5EF4-FFF2-40B4-BE49-F238E27FC236}">
                  <a16:creationId xmlns:a16="http://schemas.microsoft.com/office/drawing/2014/main" id="{CC1A7039-C07A-415E-9939-01F07922ED51}"/>
                </a:ext>
              </a:extLst>
            </p:cNvPr>
            <p:cNvSpPr/>
            <p:nvPr/>
          </p:nvSpPr>
          <p:spPr>
            <a:xfrm>
              <a:off x="1032419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0" name="Oval 869">
              <a:extLst>
                <a:ext uri="{FF2B5EF4-FFF2-40B4-BE49-F238E27FC236}">
                  <a16:creationId xmlns:a16="http://schemas.microsoft.com/office/drawing/2014/main" id="{A511EB04-A2DD-4B83-8EC0-5FDB14DED47E}"/>
                </a:ext>
              </a:extLst>
            </p:cNvPr>
            <p:cNvSpPr/>
            <p:nvPr/>
          </p:nvSpPr>
          <p:spPr>
            <a:xfrm>
              <a:off x="128792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1" name="Oval 870">
              <a:extLst>
                <a:ext uri="{FF2B5EF4-FFF2-40B4-BE49-F238E27FC236}">
                  <a16:creationId xmlns:a16="http://schemas.microsoft.com/office/drawing/2014/main" id="{23CFE4BD-7F3D-4EFD-B7EC-AD82B9EBDCCA}"/>
                </a:ext>
              </a:extLst>
            </p:cNvPr>
            <p:cNvSpPr/>
            <p:nvPr/>
          </p:nvSpPr>
          <p:spPr>
            <a:xfrm>
              <a:off x="1543430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Oval 871">
              <a:extLst>
                <a:ext uri="{FF2B5EF4-FFF2-40B4-BE49-F238E27FC236}">
                  <a16:creationId xmlns:a16="http://schemas.microsoft.com/office/drawing/2014/main" id="{6DC92E65-313E-47EE-B332-1F960F4B23B7}"/>
                </a:ext>
              </a:extLst>
            </p:cNvPr>
            <p:cNvSpPr/>
            <p:nvPr/>
          </p:nvSpPr>
          <p:spPr>
            <a:xfrm>
              <a:off x="179397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3" name="Oval 872">
              <a:extLst>
                <a:ext uri="{FF2B5EF4-FFF2-40B4-BE49-F238E27FC236}">
                  <a16:creationId xmlns:a16="http://schemas.microsoft.com/office/drawing/2014/main" id="{2C4E7B18-FB23-4A48-A53B-2DF8CB9B31C8}"/>
                </a:ext>
              </a:extLst>
            </p:cNvPr>
            <p:cNvSpPr/>
            <p:nvPr/>
          </p:nvSpPr>
          <p:spPr>
            <a:xfrm>
              <a:off x="204948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4" name="Oval 873">
              <a:extLst>
                <a:ext uri="{FF2B5EF4-FFF2-40B4-BE49-F238E27FC236}">
                  <a16:creationId xmlns:a16="http://schemas.microsoft.com/office/drawing/2014/main" id="{501DB331-6FA4-4AAA-9EBD-8A73ECA43FF3}"/>
                </a:ext>
              </a:extLst>
            </p:cNvPr>
            <p:cNvSpPr/>
            <p:nvPr/>
          </p:nvSpPr>
          <p:spPr>
            <a:xfrm>
              <a:off x="2304986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5" name="Oval 874">
              <a:extLst>
                <a:ext uri="{FF2B5EF4-FFF2-40B4-BE49-F238E27FC236}">
                  <a16:creationId xmlns:a16="http://schemas.microsoft.com/office/drawing/2014/main" id="{85A369A8-6101-4021-9721-6300DD0BA2D5}"/>
                </a:ext>
              </a:extLst>
            </p:cNvPr>
            <p:cNvSpPr/>
            <p:nvPr/>
          </p:nvSpPr>
          <p:spPr>
            <a:xfrm>
              <a:off x="256049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6" name="Oval 875">
              <a:extLst>
                <a:ext uri="{FF2B5EF4-FFF2-40B4-BE49-F238E27FC236}">
                  <a16:creationId xmlns:a16="http://schemas.microsoft.com/office/drawing/2014/main" id="{63E19185-B358-4890-A250-8E307E961B42}"/>
                </a:ext>
              </a:extLst>
            </p:cNvPr>
            <p:cNvSpPr/>
            <p:nvPr/>
          </p:nvSpPr>
          <p:spPr>
            <a:xfrm>
              <a:off x="90142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7" name="Oval 876">
              <a:extLst>
                <a:ext uri="{FF2B5EF4-FFF2-40B4-BE49-F238E27FC236}">
                  <a16:creationId xmlns:a16="http://schemas.microsoft.com/office/drawing/2014/main" id="{93A67BD3-27BB-4697-A624-02E40100A276}"/>
                </a:ext>
              </a:extLst>
            </p:cNvPr>
            <p:cNvSpPr/>
            <p:nvPr/>
          </p:nvSpPr>
          <p:spPr>
            <a:xfrm>
              <a:off x="115692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8" name="Oval 877">
              <a:extLst>
                <a:ext uri="{FF2B5EF4-FFF2-40B4-BE49-F238E27FC236}">
                  <a16:creationId xmlns:a16="http://schemas.microsoft.com/office/drawing/2014/main" id="{31F3BB0E-EC6B-4794-9A9F-12AC2BBF722E}"/>
                </a:ext>
              </a:extLst>
            </p:cNvPr>
            <p:cNvSpPr/>
            <p:nvPr/>
          </p:nvSpPr>
          <p:spPr>
            <a:xfrm>
              <a:off x="141243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9" name="Oval 878">
              <a:extLst>
                <a:ext uri="{FF2B5EF4-FFF2-40B4-BE49-F238E27FC236}">
                  <a16:creationId xmlns:a16="http://schemas.microsoft.com/office/drawing/2014/main" id="{6267304F-60E3-4678-845F-4A821DDE9C71}"/>
                </a:ext>
              </a:extLst>
            </p:cNvPr>
            <p:cNvSpPr/>
            <p:nvPr/>
          </p:nvSpPr>
          <p:spPr>
            <a:xfrm>
              <a:off x="1667940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0" name="Oval 879">
              <a:extLst>
                <a:ext uri="{FF2B5EF4-FFF2-40B4-BE49-F238E27FC236}">
                  <a16:creationId xmlns:a16="http://schemas.microsoft.com/office/drawing/2014/main" id="{FC530E54-4938-4949-9CCB-82537119C465}"/>
                </a:ext>
              </a:extLst>
            </p:cNvPr>
            <p:cNvSpPr/>
            <p:nvPr/>
          </p:nvSpPr>
          <p:spPr>
            <a:xfrm>
              <a:off x="191848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1" name="Oval 880">
              <a:extLst>
                <a:ext uri="{FF2B5EF4-FFF2-40B4-BE49-F238E27FC236}">
                  <a16:creationId xmlns:a16="http://schemas.microsoft.com/office/drawing/2014/main" id="{8F5CA900-0AA7-4423-B699-75ABBA4B93FE}"/>
                </a:ext>
              </a:extLst>
            </p:cNvPr>
            <p:cNvSpPr/>
            <p:nvPr/>
          </p:nvSpPr>
          <p:spPr>
            <a:xfrm>
              <a:off x="217398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2" name="Oval 881">
              <a:extLst>
                <a:ext uri="{FF2B5EF4-FFF2-40B4-BE49-F238E27FC236}">
                  <a16:creationId xmlns:a16="http://schemas.microsoft.com/office/drawing/2014/main" id="{E22B5005-3B30-420D-BC39-B0F6467524FF}"/>
                </a:ext>
              </a:extLst>
            </p:cNvPr>
            <p:cNvSpPr/>
            <p:nvPr/>
          </p:nvSpPr>
          <p:spPr>
            <a:xfrm>
              <a:off x="2429495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1073FC62-67E6-4254-ACF0-7C39483AC764}"/>
                </a:ext>
              </a:extLst>
            </p:cNvPr>
            <p:cNvSpPr/>
            <p:nvPr/>
          </p:nvSpPr>
          <p:spPr>
            <a:xfrm rot="16200000">
              <a:off x="2879182" y="2485882"/>
              <a:ext cx="1592555" cy="813766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E3EE58C3-3893-4C1F-A28E-991ADF279D26}"/>
                </a:ext>
              </a:extLst>
            </p:cNvPr>
            <p:cNvSpPr/>
            <p:nvPr/>
          </p:nvSpPr>
          <p:spPr>
            <a:xfrm rot="16200000">
              <a:off x="2853977" y="2718907"/>
              <a:ext cx="1117914" cy="322993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885" name="Rectangle 884">
              <a:extLst>
                <a:ext uri="{FF2B5EF4-FFF2-40B4-BE49-F238E27FC236}">
                  <a16:creationId xmlns:a16="http://schemas.microsoft.com/office/drawing/2014/main" id="{3BD64582-6271-416C-A8EF-3DD655559784}"/>
                </a:ext>
              </a:extLst>
            </p:cNvPr>
            <p:cNvSpPr/>
            <p:nvPr/>
          </p:nvSpPr>
          <p:spPr>
            <a:xfrm>
              <a:off x="2760664" y="2347551"/>
              <a:ext cx="499341" cy="929026"/>
            </a:xfrm>
            <a:prstGeom prst="rect">
              <a:avLst/>
            </a:prstGeom>
            <a:solidFill>
              <a:srgbClr val="F9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6" name="Group 885">
            <a:extLst>
              <a:ext uri="{FF2B5EF4-FFF2-40B4-BE49-F238E27FC236}">
                <a16:creationId xmlns:a16="http://schemas.microsoft.com/office/drawing/2014/main" id="{218AEB4F-B3F0-4523-A450-DCFF26E48860}"/>
              </a:ext>
            </a:extLst>
          </p:cNvPr>
          <p:cNvGrpSpPr/>
          <p:nvPr/>
        </p:nvGrpSpPr>
        <p:grpSpPr>
          <a:xfrm>
            <a:off x="6288251" y="4346793"/>
            <a:ext cx="1448205" cy="1592555"/>
            <a:chOff x="618779" y="2096487"/>
            <a:chExt cx="3463564" cy="1592555"/>
          </a:xfrm>
        </p:grpSpPr>
        <p:sp>
          <p:nvSpPr>
            <p:cNvPr id="887" name="Rectangle: Top Corners Rounded 886">
              <a:extLst>
                <a:ext uri="{FF2B5EF4-FFF2-40B4-BE49-F238E27FC236}">
                  <a16:creationId xmlns:a16="http://schemas.microsoft.com/office/drawing/2014/main" id="{AFB1C04D-EDC1-4468-BB4E-502B1A9E3945}"/>
                </a:ext>
              </a:extLst>
            </p:cNvPr>
            <p:cNvSpPr/>
            <p:nvPr/>
          </p:nvSpPr>
          <p:spPr>
            <a:xfrm rot="16200000" flipH="1">
              <a:off x="1270588" y="1449455"/>
              <a:ext cx="1343885" cy="2647504"/>
            </a:xfrm>
            <a:prstGeom prst="round2SameRect">
              <a:avLst/>
            </a:prstGeom>
            <a:solidFill>
              <a:srgbClr val="F5C297"/>
            </a:solidFill>
            <a:ln>
              <a:noFill/>
            </a:ln>
            <a:effectLst>
              <a:outerShdw blurRad="50800" dist="38100" dir="5400000" algn="t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888" name="Oval 887">
              <a:extLst>
                <a:ext uri="{FF2B5EF4-FFF2-40B4-BE49-F238E27FC236}">
                  <a16:creationId xmlns:a16="http://schemas.microsoft.com/office/drawing/2014/main" id="{EDE165BC-EEB0-4102-97AB-F2FD2F964089}"/>
                </a:ext>
              </a:extLst>
            </p:cNvPr>
            <p:cNvSpPr/>
            <p:nvPr/>
          </p:nvSpPr>
          <p:spPr>
            <a:xfrm>
              <a:off x="90142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9" name="Oval 888">
              <a:extLst>
                <a:ext uri="{FF2B5EF4-FFF2-40B4-BE49-F238E27FC236}">
                  <a16:creationId xmlns:a16="http://schemas.microsoft.com/office/drawing/2014/main" id="{BEFE22D4-1048-4200-BD23-7875308BD9B5}"/>
                </a:ext>
              </a:extLst>
            </p:cNvPr>
            <p:cNvSpPr/>
            <p:nvPr/>
          </p:nvSpPr>
          <p:spPr>
            <a:xfrm>
              <a:off x="115692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0" name="Oval 889">
              <a:extLst>
                <a:ext uri="{FF2B5EF4-FFF2-40B4-BE49-F238E27FC236}">
                  <a16:creationId xmlns:a16="http://schemas.microsoft.com/office/drawing/2014/main" id="{A84166E3-1C81-4B85-8842-808E074841D1}"/>
                </a:ext>
              </a:extLst>
            </p:cNvPr>
            <p:cNvSpPr/>
            <p:nvPr/>
          </p:nvSpPr>
          <p:spPr>
            <a:xfrm>
              <a:off x="141243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1" name="Oval 890">
              <a:extLst>
                <a:ext uri="{FF2B5EF4-FFF2-40B4-BE49-F238E27FC236}">
                  <a16:creationId xmlns:a16="http://schemas.microsoft.com/office/drawing/2014/main" id="{BCA38B9A-A198-45C7-9DAA-478193692158}"/>
                </a:ext>
              </a:extLst>
            </p:cNvPr>
            <p:cNvSpPr/>
            <p:nvPr/>
          </p:nvSpPr>
          <p:spPr>
            <a:xfrm>
              <a:off x="1667940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2" name="Oval 891">
              <a:extLst>
                <a:ext uri="{FF2B5EF4-FFF2-40B4-BE49-F238E27FC236}">
                  <a16:creationId xmlns:a16="http://schemas.microsoft.com/office/drawing/2014/main" id="{EE6036C5-7B5B-4560-959F-1CE754E90FEC}"/>
                </a:ext>
              </a:extLst>
            </p:cNvPr>
            <p:cNvSpPr/>
            <p:nvPr/>
          </p:nvSpPr>
          <p:spPr>
            <a:xfrm>
              <a:off x="1918484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3" name="Oval 892">
              <a:extLst>
                <a:ext uri="{FF2B5EF4-FFF2-40B4-BE49-F238E27FC236}">
                  <a16:creationId xmlns:a16="http://schemas.microsoft.com/office/drawing/2014/main" id="{9BF976D2-B893-42B1-A030-3399ABA10699}"/>
                </a:ext>
              </a:extLst>
            </p:cNvPr>
            <p:cNvSpPr/>
            <p:nvPr/>
          </p:nvSpPr>
          <p:spPr>
            <a:xfrm>
              <a:off x="2173989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4" name="Oval 893">
              <a:extLst>
                <a:ext uri="{FF2B5EF4-FFF2-40B4-BE49-F238E27FC236}">
                  <a16:creationId xmlns:a16="http://schemas.microsoft.com/office/drawing/2014/main" id="{99B2B2CE-7461-4434-AB09-5C8ECB7F2904}"/>
                </a:ext>
              </a:extLst>
            </p:cNvPr>
            <p:cNvSpPr/>
            <p:nvPr/>
          </p:nvSpPr>
          <p:spPr>
            <a:xfrm>
              <a:off x="2429495" y="228681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5" name="Oval 894">
              <a:extLst>
                <a:ext uri="{FF2B5EF4-FFF2-40B4-BE49-F238E27FC236}">
                  <a16:creationId xmlns:a16="http://schemas.microsoft.com/office/drawing/2014/main" id="{63A2F73F-0816-471C-B019-5A370415919A}"/>
                </a:ext>
              </a:extLst>
            </p:cNvPr>
            <p:cNvSpPr/>
            <p:nvPr/>
          </p:nvSpPr>
          <p:spPr>
            <a:xfrm>
              <a:off x="77467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6" name="Oval 895">
              <a:extLst>
                <a:ext uri="{FF2B5EF4-FFF2-40B4-BE49-F238E27FC236}">
                  <a16:creationId xmlns:a16="http://schemas.microsoft.com/office/drawing/2014/main" id="{A643F12F-B14C-428E-89EA-A8D6763E7FF1}"/>
                </a:ext>
              </a:extLst>
            </p:cNvPr>
            <p:cNvSpPr/>
            <p:nvPr/>
          </p:nvSpPr>
          <p:spPr>
            <a:xfrm>
              <a:off x="1030182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7" name="Oval 896">
              <a:extLst>
                <a:ext uri="{FF2B5EF4-FFF2-40B4-BE49-F238E27FC236}">
                  <a16:creationId xmlns:a16="http://schemas.microsoft.com/office/drawing/2014/main" id="{E12F653D-0592-46CD-8049-65CF1F3AE83B}"/>
                </a:ext>
              </a:extLst>
            </p:cNvPr>
            <p:cNvSpPr/>
            <p:nvPr/>
          </p:nvSpPr>
          <p:spPr>
            <a:xfrm>
              <a:off x="128568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8" name="Oval 897">
              <a:extLst>
                <a:ext uri="{FF2B5EF4-FFF2-40B4-BE49-F238E27FC236}">
                  <a16:creationId xmlns:a16="http://schemas.microsoft.com/office/drawing/2014/main" id="{52CF84C4-7453-4118-9086-10F0DA28D290}"/>
                </a:ext>
              </a:extLst>
            </p:cNvPr>
            <p:cNvSpPr/>
            <p:nvPr/>
          </p:nvSpPr>
          <p:spPr>
            <a:xfrm>
              <a:off x="154119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9" name="Oval 898">
              <a:extLst>
                <a:ext uri="{FF2B5EF4-FFF2-40B4-BE49-F238E27FC236}">
                  <a16:creationId xmlns:a16="http://schemas.microsoft.com/office/drawing/2014/main" id="{E6C96B58-12A9-437E-B151-4F94DA79A570}"/>
                </a:ext>
              </a:extLst>
            </p:cNvPr>
            <p:cNvSpPr/>
            <p:nvPr/>
          </p:nvSpPr>
          <p:spPr>
            <a:xfrm>
              <a:off x="1791737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0" name="Oval 899">
              <a:extLst>
                <a:ext uri="{FF2B5EF4-FFF2-40B4-BE49-F238E27FC236}">
                  <a16:creationId xmlns:a16="http://schemas.microsoft.com/office/drawing/2014/main" id="{2AC9BCBF-92A9-4D91-9EAF-795DEF091704}"/>
                </a:ext>
              </a:extLst>
            </p:cNvPr>
            <p:cNvSpPr/>
            <p:nvPr/>
          </p:nvSpPr>
          <p:spPr>
            <a:xfrm>
              <a:off x="2047243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1" name="Oval 900">
              <a:extLst>
                <a:ext uri="{FF2B5EF4-FFF2-40B4-BE49-F238E27FC236}">
                  <a16:creationId xmlns:a16="http://schemas.microsoft.com/office/drawing/2014/main" id="{1A8A79CF-0851-4E40-8CFD-E6A02CB0DC59}"/>
                </a:ext>
              </a:extLst>
            </p:cNvPr>
            <p:cNvSpPr/>
            <p:nvPr/>
          </p:nvSpPr>
          <p:spPr>
            <a:xfrm>
              <a:off x="2302748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2" name="Oval 901">
              <a:extLst>
                <a:ext uri="{FF2B5EF4-FFF2-40B4-BE49-F238E27FC236}">
                  <a16:creationId xmlns:a16="http://schemas.microsoft.com/office/drawing/2014/main" id="{DD82F6B6-559A-4824-8063-A81BFAF843A4}"/>
                </a:ext>
              </a:extLst>
            </p:cNvPr>
            <p:cNvSpPr/>
            <p:nvPr/>
          </p:nvSpPr>
          <p:spPr>
            <a:xfrm>
              <a:off x="2558254" y="2441402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3" name="Oval 902">
              <a:extLst>
                <a:ext uri="{FF2B5EF4-FFF2-40B4-BE49-F238E27FC236}">
                  <a16:creationId xmlns:a16="http://schemas.microsoft.com/office/drawing/2014/main" id="{D6BBD966-C933-41B3-B309-7C8257C0E3B6}"/>
                </a:ext>
              </a:extLst>
            </p:cNvPr>
            <p:cNvSpPr/>
            <p:nvPr/>
          </p:nvSpPr>
          <p:spPr>
            <a:xfrm>
              <a:off x="90142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4" name="Oval 903">
              <a:extLst>
                <a:ext uri="{FF2B5EF4-FFF2-40B4-BE49-F238E27FC236}">
                  <a16:creationId xmlns:a16="http://schemas.microsoft.com/office/drawing/2014/main" id="{E2650DB8-156E-4B8F-B67F-1CAAD2B69671}"/>
                </a:ext>
              </a:extLst>
            </p:cNvPr>
            <p:cNvSpPr/>
            <p:nvPr/>
          </p:nvSpPr>
          <p:spPr>
            <a:xfrm>
              <a:off x="115692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5" name="Oval 904">
              <a:extLst>
                <a:ext uri="{FF2B5EF4-FFF2-40B4-BE49-F238E27FC236}">
                  <a16:creationId xmlns:a16="http://schemas.microsoft.com/office/drawing/2014/main" id="{8D1065C8-6E2C-4029-B43C-1D6442842363}"/>
                </a:ext>
              </a:extLst>
            </p:cNvPr>
            <p:cNvSpPr/>
            <p:nvPr/>
          </p:nvSpPr>
          <p:spPr>
            <a:xfrm>
              <a:off x="141243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6" name="Oval 905">
              <a:extLst>
                <a:ext uri="{FF2B5EF4-FFF2-40B4-BE49-F238E27FC236}">
                  <a16:creationId xmlns:a16="http://schemas.microsoft.com/office/drawing/2014/main" id="{7A1D1FCB-DEF5-4550-BF07-BA45B0B1891A}"/>
                </a:ext>
              </a:extLst>
            </p:cNvPr>
            <p:cNvSpPr/>
            <p:nvPr/>
          </p:nvSpPr>
          <p:spPr>
            <a:xfrm>
              <a:off x="1667940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7" name="Oval 906">
              <a:extLst>
                <a:ext uri="{FF2B5EF4-FFF2-40B4-BE49-F238E27FC236}">
                  <a16:creationId xmlns:a16="http://schemas.microsoft.com/office/drawing/2014/main" id="{7A7472B1-AFA9-4E13-AB3F-63E3A9A16E6E}"/>
                </a:ext>
              </a:extLst>
            </p:cNvPr>
            <p:cNvSpPr/>
            <p:nvPr/>
          </p:nvSpPr>
          <p:spPr>
            <a:xfrm>
              <a:off x="1918484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Oval 907">
              <a:extLst>
                <a:ext uri="{FF2B5EF4-FFF2-40B4-BE49-F238E27FC236}">
                  <a16:creationId xmlns:a16="http://schemas.microsoft.com/office/drawing/2014/main" id="{DBA44760-EF12-4AAD-A283-0404F0CBE6CE}"/>
                </a:ext>
              </a:extLst>
            </p:cNvPr>
            <p:cNvSpPr/>
            <p:nvPr/>
          </p:nvSpPr>
          <p:spPr>
            <a:xfrm>
              <a:off x="2173989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Oval 908">
              <a:extLst>
                <a:ext uri="{FF2B5EF4-FFF2-40B4-BE49-F238E27FC236}">
                  <a16:creationId xmlns:a16="http://schemas.microsoft.com/office/drawing/2014/main" id="{64D2CA59-4FE2-4E56-998B-66243C08C6E0}"/>
                </a:ext>
              </a:extLst>
            </p:cNvPr>
            <p:cNvSpPr/>
            <p:nvPr/>
          </p:nvSpPr>
          <p:spPr>
            <a:xfrm>
              <a:off x="2429495" y="259639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0" name="Oval 909">
              <a:extLst>
                <a:ext uri="{FF2B5EF4-FFF2-40B4-BE49-F238E27FC236}">
                  <a16:creationId xmlns:a16="http://schemas.microsoft.com/office/drawing/2014/main" id="{93FE78B8-B11C-4342-8A6B-CA9BAC388F85}"/>
                </a:ext>
              </a:extLst>
            </p:cNvPr>
            <p:cNvSpPr/>
            <p:nvPr/>
          </p:nvSpPr>
          <p:spPr>
            <a:xfrm>
              <a:off x="776914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1" name="Oval 910">
              <a:extLst>
                <a:ext uri="{FF2B5EF4-FFF2-40B4-BE49-F238E27FC236}">
                  <a16:creationId xmlns:a16="http://schemas.microsoft.com/office/drawing/2014/main" id="{AF7AA6E6-418C-44F2-BC0A-A8430AE59CAA}"/>
                </a:ext>
              </a:extLst>
            </p:cNvPr>
            <p:cNvSpPr/>
            <p:nvPr/>
          </p:nvSpPr>
          <p:spPr>
            <a:xfrm>
              <a:off x="1032419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2" name="Oval 911">
              <a:extLst>
                <a:ext uri="{FF2B5EF4-FFF2-40B4-BE49-F238E27FC236}">
                  <a16:creationId xmlns:a16="http://schemas.microsoft.com/office/drawing/2014/main" id="{2F48BDD6-9E73-4901-854C-206D274A68C7}"/>
                </a:ext>
              </a:extLst>
            </p:cNvPr>
            <p:cNvSpPr/>
            <p:nvPr/>
          </p:nvSpPr>
          <p:spPr>
            <a:xfrm>
              <a:off x="128792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3" name="Oval 912">
              <a:extLst>
                <a:ext uri="{FF2B5EF4-FFF2-40B4-BE49-F238E27FC236}">
                  <a16:creationId xmlns:a16="http://schemas.microsoft.com/office/drawing/2014/main" id="{22598432-E7D2-4395-A294-FB630B9DAA3E}"/>
                </a:ext>
              </a:extLst>
            </p:cNvPr>
            <p:cNvSpPr/>
            <p:nvPr/>
          </p:nvSpPr>
          <p:spPr>
            <a:xfrm>
              <a:off x="1543430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4" name="Oval 913">
              <a:extLst>
                <a:ext uri="{FF2B5EF4-FFF2-40B4-BE49-F238E27FC236}">
                  <a16:creationId xmlns:a16="http://schemas.microsoft.com/office/drawing/2014/main" id="{5600C388-343A-4F3C-9BA1-A541EC911DB1}"/>
                </a:ext>
              </a:extLst>
            </p:cNvPr>
            <p:cNvSpPr/>
            <p:nvPr/>
          </p:nvSpPr>
          <p:spPr>
            <a:xfrm>
              <a:off x="1793975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5" name="Oval 914">
              <a:extLst>
                <a:ext uri="{FF2B5EF4-FFF2-40B4-BE49-F238E27FC236}">
                  <a16:creationId xmlns:a16="http://schemas.microsoft.com/office/drawing/2014/main" id="{3103CE8B-5AEF-40BB-B10B-7F169F478D9C}"/>
                </a:ext>
              </a:extLst>
            </p:cNvPr>
            <p:cNvSpPr/>
            <p:nvPr/>
          </p:nvSpPr>
          <p:spPr>
            <a:xfrm>
              <a:off x="204948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6" name="Oval 915">
              <a:extLst>
                <a:ext uri="{FF2B5EF4-FFF2-40B4-BE49-F238E27FC236}">
                  <a16:creationId xmlns:a16="http://schemas.microsoft.com/office/drawing/2014/main" id="{88F0EFE1-FD45-4999-AA54-1F43C8E60959}"/>
                </a:ext>
              </a:extLst>
            </p:cNvPr>
            <p:cNvSpPr/>
            <p:nvPr/>
          </p:nvSpPr>
          <p:spPr>
            <a:xfrm>
              <a:off x="2304986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7" name="Oval 916">
              <a:extLst>
                <a:ext uri="{FF2B5EF4-FFF2-40B4-BE49-F238E27FC236}">
                  <a16:creationId xmlns:a16="http://schemas.microsoft.com/office/drawing/2014/main" id="{D41C1467-AAAE-433A-B934-47927792FF2E}"/>
                </a:ext>
              </a:extLst>
            </p:cNvPr>
            <p:cNvSpPr/>
            <p:nvPr/>
          </p:nvSpPr>
          <p:spPr>
            <a:xfrm>
              <a:off x="2560491" y="2747981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8" name="Oval 917">
              <a:extLst>
                <a:ext uri="{FF2B5EF4-FFF2-40B4-BE49-F238E27FC236}">
                  <a16:creationId xmlns:a16="http://schemas.microsoft.com/office/drawing/2014/main" id="{2D0524CC-9B12-4CEE-A64A-91D3FA4A38C2}"/>
                </a:ext>
              </a:extLst>
            </p:cNvPr>
            <p:cNvSpPr/>
            <p:nvPr/>
          </p:nvSpPr>
          <p:spPr>
            <a:xfrm>
              <a:off x="90142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9" name="Oval 918">
              <a:extLst>
                <a:ext uri="{FF2B5EF4-FFF2-40B4-BE49-F238E27FC236}">
                  <a16:creationId xmlns:a16="http://schemas.microsoft.com/office/drawing/2014/main" id="{A2944A2F-24DD-4F17-9B13-C5340C7BFB0E}"/>
                </a:ext>
              </a:extLst>
            </p:cNvPr>
            <p:cNvSpPr/>
            <p:nvPr/>
          </p:nvSpPr>
          <p:spPr>
            <a:xfrm>
              <a:off x="115692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0" name="Oval 919">
              <a:extLst>
                <a:ext uri="{FF2B5EF4-FFF2-40B4-BE49-F238E27FC236}">
                  <a16:creationId xmlns:a16="http://schemas.microsoft.com/office/drawing/2014/main" id="{BCD20CDC-CA8A-4C04-BC2F-370F9234ACF6}"/>
                </a:ext>
              </a:extLst>
            </p:cNvPr>
            <p:cNvSpPr/>
            <p:nvPr/>
          </p:nvSpPr>
          <p:spPr>
            <a:xfrm>
              <a:off x="141243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Oval 920">
              <a:extLst>
                <a:ext uri="{FF2B5EF4-FFF2-40B4-BE49-F238E27FC236}">
                  <a16:creationId xmlns:a16="http://schemas.microsoft.com/office/drawing/2014/main" id="{217C64A8-CDDB-4AA4-9E1C-EA376611FBDF}"/>
                </a:ext>
              </a:extLst>
            </p:cNvPr>
            <p:cNvSpPr/>
            <p:nvPr/>
          </p:nvSpPr>
          <p:spPr>
            <a:xfrm>
              <a:off x="1667940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" name="Oval 921">
              <a:extLst>
                <a:ext uri="{FF2B5EF4-FFF2-40B4-BE49-F238E27FC236}">
                  <a16:creationId xmlns:a16="http://schemas.microsoft.com/office/drawing/2014/main" id="{3AED1D53-120E-43CC-A123-1F1F2B3CB583}"/>
                </a:ext>
              </a:extLst>
            </p:cNvPr>
            <p:cNvSpPr/>
            <p:nvPr/>
          </p:nvSpPr>
          <p:spPr>
            <a:xfrm>
              <a:off x="1918484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" name="Oval 922">
              <a:extLst>
                <a:ext uri="{FF2B5EF4-FFF2-40B4-BE49-F238E27FC236}">
                  <a16:creationId xmlns:a16="http://schemas.microsoft.com/office/drawing/2014/main" id="{C134A98D-FA5A-4820-A130-502A941C934F}"/>
                </a:ext>
              </a:extLst>
            </p:cNvPr>
            <p:cNvSpPr/>
            <p:nvPr/>
          </p:nvSpPr>
          <p:spPr>
            <a:xfrm>
              <a:off x="2173989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" name="Oval 923">
              <a:extLst>
                <a:ext uri="{FF2B5EF4-FFF2-40B4-BE49-F238E27FC236}">
                  <a16:creationId xmlns:a16="http://schemas.microsoft.com/office/drawing/2014/main" id="{2D9FD62A-D18F-401F-9249-2A1A4EDD7031}"/>
                </a:ext>
              </a:extLst>
            </p:cNvPr>
            <p:cNvSpPr/>
            <p:nvPr/>
          </p:nvSpPr>
          <p:spPr>
            <a:xfrm>
              <a:off x="2429495" y="2901448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" name="Oval 924">
              <a:extLst>
                <a:ext uri="{FF2B5EF4-FFF2-40B4-BE49-F238E27FC236}">
                  <a16:creationId xmlns:a16="http://schemas.microsoft.com/office/drawing/2014/main" id="{7E32D38F-B28A-4116-87DC-CCF2A858B694}"/>
                </a:ext>
              </a:extLst>
            </p:cNvPr>
            <p:cNvSpPr/>
            <p:nvPr/>
          </p:nvSpPr>
          <p:spPr>
            <a:xfrm>
              <a:off x="776914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6" name="Oval 925">
              <a:extLst>
                <a:ext uri="{FF2B5EF4-FFF2-40B4-BE49-F238E27FC236}">
                  <a16:creationId xmlns:a16="http://schemas.microsoft.com/office/drawing/2014/main" id="{F27895D8-9ED5-47A5-A823-7234D940F676}"/>
                </a:ext>
              </a:extLst>
            </p:cNvPr>
            <p:cNvSpPr/>
            <p:nvPr/>
          </p:nvSpPr>
          <p:spPr>
            <a:xfrm>
              <a:off x="1032419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7" name="Oval 926">
              <a:extLst>
                <a:ext uri="{FF2B5EF4-FFF2-40B4-BE49-F238E27FC236}">
                  <a16:creationId xmlns:a16="http://schemas.microsoft.com/office/drawing/2014/main" id="{7A30B0E5-D8BA-4602-BE7C-235080AE1F7D}"/>
                </a:ext>
              </a:extLst>
            </p:cNvPr>
            <p:cNvSpPr/>
            <p:nvPr/>
          </p:nvSpPr>
          <p:spPr>
            <a:xfrm>
              <a:off x="128792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8" name="Oval 927">
              <a:extLst>
                <a:ext uri="{FF2B5EF4-FFF2-40B4-BE49-F238E27FC236}">
                  <a16:creationId xmlns:a16="http://schemas.microsoft.com/office/drawing/2014/main" id="{AABA3044-E303-4747-88EC-10EF25D72D61}"/>
                </a:ext>
              </a:extLst>
            </p:cNvPr>
            <p:cNvSpPr/>
            <p:nvPr/>
          </p:nvSpPr>
          <p:spPr>
            <a:xfrm>
              <a:off x="1543430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9" name="Oval 928">
              <a:extLst>
                <a:ext uri="{FF2B5EF4-FFF2-40B4-BE49-F238E27FC236}">
                  <a16:creationId xmlns:a16="http://schemas.microsoft.com/office/drawing/2014/main" id="{AE042CCA-A0A5-450B-9C49-1AA476653C82}"/>
                </a:ext>
              </a:extLst>
            </p:cNvPr>
            <p:cNvSpPr/>
            <p:nvPr/>
          </p:nvSpPr>
          <p:spPr>
            <a:xfrm>
              <a:off x="1793975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0" name="Oval 929">
              <a:extLst>
                <a:ext uri="{FF2B5EF4-FFF2-40B4-BE49-F238E27FC236}">
                  <a16:creationId xmlns:a16="http://schemas.microsoft.com/office/drawing/2014/main" id="{EA266F63-1DF0-4C67-8E99-687CAB1C9612}"/>
                </a:ext>
              </a:extLst>
            </p:cNvPr>
            <p:cNvSpPr/>
            <p:nvPr/>
          </p:nvSpPr>
          <p:spPr>
            <a:xfrm>
              <a:off x="204948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1" name="Oval 930">
              <a:extLst>
                <a:ext uri="{FF2B5EF4-FFF2-40B4-BE49-F238E27FC236}">
                  <a16:creationId xmlns:a16="http://schemas.microsoft.com/office/drawing/2014/main" id="{83435202-43F9-4842-8E93-844A2AA03332}"/>
                </a:ext>
              </a:extLst>
            </p:cNvPr>
            <p:cNvSpPr/>
            <p:nvPr/>
          </p:nvSpPr>
          <p:spPr>
            <a:xfrm>
              <a:off x="2304986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2" name="Oval 931">
              <a:extLst>
                <a:ext uri="{FF2B5EF4-FFF2-40B4-BE49-F238E27FC236}">
                  <a16:creationId xmlns:a16="http://schemas.microsoft.com/office/drawing/2014/main" id="{449D44CE-B0EE-41C3-9BD9-FC79E19F05F7}"/>
                </a:ext>
              </a:extLst>
            </p:cNvPr>
            <p:cNvSpPr/>
            <p:nvPr/>
          </p:nvSpPr>
          <p:spPr>
            <a:xfrm>
              <a:off x="2560491" y="3051140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3" name="Oval 932">
              <a:extLst>
                <a:ext uri="{FF2B5EF4-FFF2-40B4-BE49-F238E27FC236}">
                  <a16:creationId xmlns:a16="http://schemas.microsoft.com/office/drawing/2014/main" id="{F9ED9805-833F-4A47-B9E6-8B11089E43B9}"/>
                </a:ext>
              </a:extLst>
            </p:cNvPr>
            <p:cNvSpPr/>
            <p:nvPr/>
          </p:nvSpPr>
          <p:spPr>
            <a:xfrm>
              <a:off x="90142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4" name="Oval 933">
              <a:extLst>
                <a:ext uri="{FF2B5EF4-FFF2-40B4-BE49-F238E27FC236}">
                  <a16:creationId xmlns:a16="http://schemas.microsoft.com/office/drawing/2014/main" id="{678B599A-8C17-4710-9D81-661E6C93973D}"/>
                </a:ext>
              </a:extLst>
            </p:cNvPr>
            <p:cNvSpPr/>
            <p:nvPr/>
          </p:nvSpPr>
          <p:spPr>
            <a:xfrm>
              <a:off x="115692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5" name="Oval 934">
              <a:extLst>
                <a:ext uri="{FF2B5EF4-FFF2-40B4-BE49-F238E27FC236}">
                  <a16:creationId xmlns:a16="http://schemas.microsoft.com/office/drawing/2014/main" id="{141F5892-86AD-4EE1-8D36-90ED0C011855}"/>
                </a:ext>
              </a:extLst>
            </p:cNvPr>
            <p:cNvSpPr/>
            <p:nvPr/>
          </p:nvSpPr>
          <p:spPr>
            <a:xfrm>
              <a:off x="141243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6" name="Oval 935">
              <a:extLst>
                <a:ext uri="{FF2B5EF4-FFF2-40B4-BE49-F238E27FC236}">
                  <a16:creationId xmlns:a16="http://schemas.microsoft.com/office/drawing/2014/main" id="{82D819CA-5182-4994-807A-9C67C891A917}"/>
                </a:ext>
              </a:extLst>
            </p:cNvPr>
            <p:cNvSpPr/>
            <p:nvPr/>
          </p:nvSpPr>
          <p:spPr>
            <a:xfrm>
              <a:off x="1667940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7" name="Oval 936">
              <a:extLst>
                <a:ext uri="{FF2B5EF4-FFF2-40B4-BE49-F238E27FC236}">
                  <a16:creationId xmlns:a16="http://schemas.microsoft.com/office/drawing/2014/main" id="{25831E37-3D90-4DD2-A87A-A2592C4C7B13}"/>
                </a:ext>
              </a:extLst>
            </p:cNvPr>
            <p:cNvSpPr/>
            <p:nvPr/>
          </p:nvSpPr>
          <p:spPr>
            <a:xfrm>
              <a:off x="1918484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8" name="Oval 937">
              <a:extLst>
                <a:ext uri="{FF2B5EF4-FFF2-40B4-BE49-F238E27FC236}">
                  <a16:creationId xmlns:a16="http://schemas.microsoft.com/office/drawing/2014/main" id="{B9724624-CFC1-4B0E-934D-F4C99AA76BFA}"/>
                </a:ext>
              </a:extLst>
            </p:cNvPr>
            <p:cNvSpPr/>
            <p:nvPr/>
          </p:nvSpPr>
          <p:spPr>
            <a:xfrm>
              <a:off x="2173989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9" name="Oval 938">
              <a:extLst>
                <a:ext uri="{FF2B5EF4-FFF2-40B4-BE49-F238E27FC236}">
                  <a16:creationId xmlns:a16="http://schemas.microsoft.com/office/drawing/2014/main" id="{9BB80347-E1A0-429E-B5D3-5ACF721489D9}"/>
                </a:ext>
              </a:extLst>
            </p:cNvPr>
            <p:cNvSpPr/>
            <p:nvPr/>
          </p:nvSpPr>
          <p:spPr>
            <a:xfrm>
              <a:off x="2429495" y="3190453"/>
              <a:ext cx="75278" cy="692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B812B1B1-6EE5-4216-8110-DE4C0BD51C70}"/>
                </a:ext>
              </a:extLst>
            </p:cNvPr>
            <p:cNvSpPr/>
            <p:nvPr/>
          </p:nvSpPr>
          <p:spPr>
            <a:xfrm rot="16200000">
              <a:off x="2879182" y="2485882"/>
              <a:ext cx="1592555" cy="813766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C0302A5A-A281-4087-805F-30E7D5D77115}"/>
                </a:ext>
              </a:extLst>
            </p:cNvPr>
            <p:cNvSpPr/>
            <p:nvPr/>
          </p:nvSpPr>
          <p:spPr>
            <a:xfrm rot="16200000">
              <a:off x="2853977" y="2718907"/>
              <a:ext cx="1117914" cy="322993"/>
            </a:xfrm>
            <a:custGeom>
              <a:avLst/>
              <a:gdLst>
                <a:gd name="connsiteX0" fmla="*/ 2276046 w 2276046"/>
                <a:gd name="connsiteY0" fmla="*/ 0 h 808289"/>
                <a:gd name="connsiteX1" fmla="*/ 1904110 w 2276046"/>
                <a:gd name="connsiteY1" fmla="*/ 669448 h 808289"/>
                <a:gd name="connsiteX2" fmla="*/ 1897774 w 2276046"/>
                <a:gd name="connsiteY2" fmla="*/ 808289 h 808289"/>
                <a:gd name="connsiteX3" fmla="*/ 0 w 2276046"/>
                <a:gd name="connsiteY3" fmla="*/ 808289 h 808289"/>
                <a:gd name="connsiteX4" fmla="*/ 6336 w 2276046"/>
                <a:gd name="connsiteY4" fmla="*/ 669448 h 808289"/>
                <a:gd name="connsiteX5" fmla="*/ 378272 w 2276046"/>
                <a:gd name="connsiteY5" fmla="*/ 0 h 80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6046" h="808289">
                  <a:moveTo>
                    <a:pt x="2276046" y="0"/>
                  </a:moveTo>
                  <a:cubicBezTo>
                    <a:pt x="2092514" y="0"/>
                    <a:pt x="1939496" y="287440"/>
                    <a:pt x="1904110" y="669448"/>
                  </a:cubicBezTo>
                  <a:lnTo>
                    <a:pt x="1897774" y="808289"/>
                  </a:lnTo>
                  <a:lnTo>
                    <a:pt x="0" y="808289"/>
                  </a:lnTo>
                  <a:lnTo>
                    <a:pt x="6336" y="669448"/>
                  </a:lnTo>
                  <a:cubicBezTo>
                    <a:pt x="41723" y="287440"/>
                    <a:pt x="194741" y="0"/>
                    <a:pt x="37827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5C297"/>
                </a:gs>
                <a:gs pos="100000">
                  <a:srgbClr val="F9D8BD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/>
            </a:p>
          </p:txBody>
        </p:sp>
        <p:sp>
          <p:nvSpPr>
            <p:cNvPr id="942" name="Rectangle 941">
              <a:extLst>
                <a:ext uri="{FF2B5EF4-FFF2-40B4-BE49-F238E27FC236}">
                  <a16:creationId xmlns:a16="http://schemas.microsoft.com/office/drawing/2014/main" id="{E9BC69B0-F246-4456-ABDB-99DDFF5D7D08}"/>
                </a:ext>
              </a:extLst>
            </p:cNvPr>
            <p:cNvSpPr/>
            <p:nvPr/>
          </p:nvSpPr>
          <p:spPr>
            <a:xfrm>
              <a:off x="2760664" y="2347551"/>
              <a:ext cx="499341" cy="929026"/>
            </a:xfrm>
            <a:prstGeom prst="rect">
              <a:avLst/>
            </a:prstGeom>
            <a:solidFill>
              <a:srgbClr val="F9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6313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6968069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도</a:t>
            </a:r>
          </a:p>
        </p:txBody>
      </p:sp>
      <p:pic>
        <p:nvPicPr>
          <p:cNvPr id="6" name="Picture 5" descr="A picture containing small, table, cake, display&#10;&#10;Description automatically generated">
            <a:extLst>
              <a:ext uri="{FF2B5EF4-FFF2-40B4-BE49-F238E27FC236}">
                <a16:creationId xmlns:a16="http://schemas.microsoft.com/office/drawing/2014/main" id="{B307C901-E838-407F-B060-C917F9E55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831" y="283536"/>
            <a:ext cx="2973163" cy="286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70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5" y="3448693"/>
            <a:ext cx="92785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tya</a:t>
            </a:r>
            <a:endParaRPr lang="ko-KR" altLang="en-US" sz="24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78600" y="3465341"/>
            <a:ext cx="993963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teo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85540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tyeo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to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tyo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tu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tyu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teu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ti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963014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ㅌ</a:t>
            </a:r>
            <a:r>
              <a:rPr lang="en-US" altLang="ko-KR" sz="2800" b="1" dirty="0"/>
              <a:t>(t)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ta</a:t>
            </a:r>
            <a:endParaRPr lang="ko-KR" altLang="en-US" sz="2800" dirty="0"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ADA118-36A1-41A3-A221-A54D7AC07F88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93BDB6-F2F5-418B-B3B2-9396D68C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47D93F5-EDCD-40C9-A4B7-C4F251A1F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33513" y="898140"/>
              <a:ext cx="885671" cy="417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67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3F49F01-1788-4484-B37E-3746E3DCC77B}"/>
              </a:ext>
            </a:extLst>
          </p:cNvPr>
          <p:cNvGrpSpPr/>
          <p:nvPr/>
        </p:nvGrpSpPr>
        <p:grpSpPr>
          <a:xfrm>
            <a:off x="3753068" y="-1"/>
            <a:ext cx="4813416" cy="6214411"/>
            <a:chOff x="3753068" y="-1"/>
            <a:chExt cx="4813416" cy="621441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F092315-594C-4F85-9767-0464E490E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3068" y="-1"/>
              <a:ext cx="4813416" cy="6214411"/>
            </a:xfrm>
            <a:prstGeom prst="rect">
              <a:avLst/>
            </a:prstGeom>
            <a:ln w="12700">
              <a:solidFill>
                <a:srgbClr val="0070C0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DFD6D9-4573-46B7-B397-2B55BE74DB11}"/>
                </a:ext>
              </a:extLst>
            </p:cNvPr>
            <p:cNvSpPr txBox="1"/>
            <p:nvPr/>
          </p:nvSpPr>
          <p:spPr>
            <a:xfrm>
              <a:off x="3813907" y="4934883"/>
              <a:ext cx="469173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3200" i="1" dirty="0">
                  <a:latin typeface="+mn-ea"/>
                </a:rPr>
                <a:t>포도로 바구니를 꾸며요</a:t>
              </a:r>
              <a:r>
                <a:rPr lang="en-US" altLang="ko-KR" sz="3200" i="1" dirty="0">
                  <a:latin typeface="+mn-ea"/>
                </a:rPr>
                <a:t>.</a:t>
              </a:r>
              <a:endParaRPr lang="en-US" sz="3200" i="1" dirty="0">
                <a:latin typeface="+mn-ea"/>
              </a:endParaRPr>
            </a:p>
          </p:txBody>
        </p:sp>
      </p:grp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82710" y="173259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6958" y="298991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32374" y="1595936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ㅍ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9174" y="277709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포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56814" y="159593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33915" y="157704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ㄷ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13801" y="159949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95051" y="277709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도</a:t>
            </a:r>
            <a:endParaRPr lang="en-US" sz="5400" dirty="0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3801220" y="487077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25E6DCF-9A60-40D3-BCCC-142374DA0ED5}"/>
              </a:ext>
            </a:extLst>
          </p:cNvPr>
          <p:cNvSpPr/>
          <p:nvPr/>
        </p:nvSpPr>
        <p:spPr>
          <a:xfrm>
            <a:off x="4218991" y="485664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46B677-58A6-4B9A-9D9C-00F133A09689}"/>
              </a:ext>
            </a:extLst>
          </p:cNvPr>
          <p:cNvSpPr/>
          <p:nvPr/>
        </p:nvSpPr>
        <p:spPr>
          <a:xfrm>
            <a:off x="4594048" y="485664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659859F-5008-43DE-8657-1C6D8AD0FED9}"/>
              </a:ext>
            </a:extLst>
          </p:cNvPr>
          <p:cNvSpPr/>
          <p:nvPr/>
        </p:nvSpPr>
        <p:spPr>
          <a:xfrm>
            <a:off x="5159001" y="485664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AF14EFD-85C3-46AE-B362-CECDF14523C3}"/>
              </a:ext>
            </a:extLst>
          </p:cNvPr>
          <p:cNvSpPr/>
          <p:nvPr/>
        </p:nvSpPr>
        <p:spPr>
          <a:xfrm>
            <a:off x="5597542" y="486053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A68CE80-991F-477A-969B-94FCAC45F544}"/>
              </a:ext>
            </a:extLst>
          </p:cNvPr>
          <p:cNvSpPr/>
          <p:nvPr/>
        </p:nvSpPr>
        <p:spPr>
          <a:xfrm>
            <a:off x="6015035" y="486053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2B8BC0-1A1B-4AD0-989C-FB384B55C833}"/>
              </a:ext>
            </a:extLst>
          </p:cNvPr>
          <p:cNvSpPr/>
          <p:nvPr/>
        </p:nvSpPr>
        <p:spPr>
          <a:xfrm>
            <a:off x="7313801" y="488110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7A34383-5128-4461-B620-81666454AF27}"/>
              </a:ext>
            </a:extLst>
          </p:cNvPr>
          <p:cNvSpPr/>
          <p:nvPr/>
        </p:nvSpPr>
        <p:spPr>
          <a:xfrm>
            <a:off x="7792237" y="488110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4B55EF0-B325-4532-AFAF-A6F93FCB915B}"/>
              </a:ext>
            </a:extLst>
          </p:cNvPr>
          <p:cNvSpPr/>
          <p:nvPr/>
        </p:nvSpPr>
        <p:spPr>
          <a:xfrm>
            <a:off x="6536105" y="4607123"/>
            <a:ext cx="1302760" cy="1302760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꾸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3" grpId="0"/>
      <p:bldP spid="27" grpId="0"/>
      <p:bldP spid="29" grpId="0"/>
      <p:bldP spid="46" grpId="0"/>
      <p:bldP spid="47" grpId="0"/>
      <p:bldP spid="48" grpId="0"/>
      <p:bldP spid="30" grpId="0" animBg="1"/>
      <p:bldP spid="53" grpId="0" animBg="1"/>
      <p:bldP spid="28" grpId="0" animBg="1"/>
      <p:bldP spid="34" grpId="0" animBg="1"/>
      <p:bldP spid="35" grpId="0" animBg="1"/>
      <p:bldP spid="18" grpId="0" animBg="1"/>
      <p:bldP spid="21" grpId="0" animBg="1"/>
      <p:bldP spid="22" grpId="0" animBg="1"/>
      <p:bldP spid="25" grpId="0" animBg="1"/>
      <p:bldP spid="3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pic>
        <p:nvPicPr>
          <p:cNvPr id="11" name="Graphic 10" descr="Arrow: Slight curve">
            <a:extLst>
              <a:ext uri="{FF2B5EF4-FFF2-40B4-BE49-F238E27FC236}">
                <a16:creationId xmlns:a16="http://schemas.microsoft.com/office/drawing/2014/main" id="{86767FC6-C357-4A31-A410-46CC82DBC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633804" y="1797617"/>
            <a:ext cx="914400" cy="9144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4917C7-7AF9-49CE-99F6-E312E37DC364}"/>
              </a:ext>
            </a:extLst>
          </p:cNvPr>
          <p:cNvSpPr/>
          <p:nvPr/>
        </p:nvSpPr>
        <p:spPr>
          <a:xfrm flipV="1">
            <a:off x="1621877" y="2069856"/>
            <a:ext cx="1418375" cy="1144337"/>
          </a:xfrm>
          <a:prstGeom prst="roundRect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1689886" y="3240174"/>
            <a:ext cx="1282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 ㅜ</a:t>
            </a: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꾸    뚜    뿌    쑤    쭈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  꿀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  꿈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182609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꾸 며 요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쌍자음이 모음＂ㅜ＂를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AutoShape 6" descr="Free Flower Pot Clipart, Download Free Clip Art, Free Clip Art on ...">
            <a:extLst>
              <a:ext uri="{FF2B5EF4-FFF2-40B4-BE49-F238E27FC236}">
                <a16:creationId xmlns:a16="http://schemas.microsoft.com/office/drawing/2014/main" id="{FD4B50DB-592C-4065-90E7-6F7772C474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18FBF4-1F9D-4AD8-B88D-C63644D2F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888" y="2038185"/>
            <a:ext cx="1200042" cy="10645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A1D926-973F-471F-8FC9-2969AE2DA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5442" y="3379229"/>
            <a:ext cx="1200042" cy="11105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A0C1AC-2556-46D7-A63D-7700E7CBD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3657" y="4622556"/>
            <a:ext cx="1462503" cy="13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37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1689886" y="3240174"/>
            <a:ext cx="1282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 ㅜ</a:t>
            </a: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꾸    뚜    뿌    쑤    쭈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뚜 껑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뿌 리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182609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뿌 려 요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쌍자음이 모음＂ㅜ＂를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AutoShape 6" descr="Free Flower Pot Clipart, Download Free Clip Art, Free Clip Art on ...">
            <a:extLst>
              <a:ext uri="{FF2B5EF4-FFF2-40B4-BE49-F238E27FC236}">
                <a16:creationId xmlns:a16="http://schemas.microsoft.com/office/drawing/2014/main" id="{FD4B50DB-592C-4065-90E7-6F7772C474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" name="Graphic 26" descr="Arrow: Slight curve">
            <a:extLst>
              <a:ext uri="{FF2B5EF4-FFF2-40B4-BE49-F238E27FC236}">
                <a16:creationId xmlns:a16="http://schemas.microsoft.com/office/drawing/2014/main" id="{9E090C81-4D10-4BD9-8A01-1E28073EC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633804" y="1797617"/>
            <a:ext cx="914400" cy="914400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158DD19-EB31-4DB8-94B8-E3BD1EE18B2A}"/>
              </a:ext>
            </a:extLst>
          </p:cNvPr>
          <p:cNvSpPr/>
          <p:nvPr/>
        </p:nvSpPr>
        <p:spPr>
          <a:xfrm flipV="1">
            <a:off x="1621877" y="2069856"/>
            <a:ext cx="1418375" cy="1144337"/>
          </a:xfrm>
          <a:prstGeom prst="roundRect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1B37B74-90B2-4BC5-A36E-A3A52E1FD051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4825" y="3547977"/>
            <a:ext cx="928931" cy="895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EF3374AB-E439-480A-996A-D8FB7A3A4157}"/>
              </a:ext>
            </a:extLst>
          </p:cNvPr>
          <p:cNvGrpSpPr/>
          <p:nvPr/>
        </p:nvGrpSpPr>
        <p:grpSpPr>
          <a:xfrm>
            <a:off x="6364825" y="2111835"/>
            <a:ext cx="946112" cy="945898"/>
            <a:chOff x="6278283" y="5042875"/>
            <a:chExt cx="1649911" cy="1718872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AC79FD7-A1B1-4CEE-861F-914D8289A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78283" y="5042875"/>
              <a:ext cx="1649911" cy="1718872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AD1BC66-0649-4DC7-91E8-0F10C8B42D5B}"/>
                </a:ext>
              </a:extLst>
            </p:cNvPr>
            <p:cNvSpPr/>
            <p:nvPr/>
          </p:nvSpPr>
          <p:spPr>
            <a:xfrm>
              <a:off x="6278283" y="5042875"/>
              <a:ext cx="1494117" cy="820025"/>
            </a:xfrm>
            <a:prstGeom prst="ellipse">
              <a:avLst/>
            </a:prstGeom>
            <a:noFill/>
            <a:ln w="1016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 descr="water spray bottle clipart - Clip Art Library">
            <a:extLst>
              <a:ext uri="{FF2B5EF4-FFF2-40B4-BE49-F238E27FC236}">
                <a16:creationId xmlns:a16="http://schemas.microsoft.com/office/drawing/2014/main" id="{BC89CF42-909D-4369-8645-EAA77FFF9D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096000" y="4801769"/>
            <a:ext cx="1125600" cy="118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ree Seed Planting Cliparts, Download Free Clip Art, Free Clip Art ...">
            <a:extLst>
              <a:ext uri="{FF2B5EF4-FFF2-40B4-BE49-F238E27FC236}">
                <a16:creationId xmlns:a16="http://schemas.microsoft.com/office/drawing/2014/main" id="{634BB7EC-1606-4ADC-8AD4-EC6DA52CC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264" y="5253110"/>
            <a:ext cx="1130182" cy="113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061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1689886" y="3240174"/>
            <a:ext cx="1282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 ㅜ</a:t>
            </a: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꾸    뚜    뿌    쑤    쭈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코 뿔 소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이쑤시개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쌍자음이 모음＂ㅜ＂를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AutoShape 6" descr="Free Flower Pot Clipart, Download Free Clip Art, Free Clip Art on ...">
            <a:extLst>
              <a:ext uri="{FF2B5EF4-FFF2-40B4-BE49-F238E27FC236}">
                <a16:creationId xmlns:a16="http://schemas.microsoft.com/office/drawing/2014/main" id="{FD4B50DB-592C-4065-90E7-6F7772C474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" name="Graphic 25" descr="Arrow: Slight curve">
            <a:extLst>
              <a:ext uri="{FF2B5EF4-FFF2-40B4-BE49-F238E27FC236}">
                <a16:creationId xmlns:a16="http://schemas.microsoft.com/office/drawing/2014/main" id="{9A280821-5A7D-47B5-B04D-F30AD70A2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633804" y="1797617"/>
            <a:ext cx="914400" cy="914400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E98C6B1-8D7E-4A05-8B0B-AF3A7630E4E5}"/>
              </a:ext>
            </a:extLst>
          </p:cNvPr>
          <p:cNvSpPr/>
          <p:nvPr/>
        </p:nvSpPr>
        <p:spPr>
          <a:xfrm flipV="1">
            <a:off x="1621877" y="2069856"/>
            <a:ext cx="1418375" cy="1144337"/>
          </a:xfrm>
          <a:prstGeom prst="roundRect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 up of a horse&#10;&#10;Description automatically generated">
            <a:extLst>
              <a:ext uri="{FF2B5EF4-FFF2-40B4-BE49-F238E27FC236}">
                <a16:creationId xmlns:a16="http://schemas.microsoft.com/office/drawing/2014/main" id="{3A9ADE43-F142-440A-B412-77C28AB656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140" y="2090294"/>
            <a:ext cx="1462151" cy="974767"/>
          </a:xfrm>
          <a:prstGeom prst="rect">
            <a:avLst/>
          </a:prstGeom>
        </p:spPr>
      </p:pic>
      <p:pic>
        <p:nvPicPr>
          <p:cNvPr id="1026" name="Picture 2" descr="Free Toothpick Cliparts, Download Free Clip Art, Free Clip Art on ...">
            <a:extLst>
              <a:ext uri="{FF2B5EF4-FFF2-40B4-BE49-F238E27FC236}">
                <a16:creationId xmlns:a16="http://schemas.microsoft.com/office/drawing/2014/main" id="{546AAFAD-65A1-43DB-AC02-AE5657B5F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84" y="3425937"/>
            <a:ext cx="1065316" cy="106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752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871B45-A00B-461F-8FC6-E9877BE1B1B7}"/>
              </a:ext>
            </a:extLst>
          </p:cNvPr>
          <p:cNvSpPr txBox="1"/>
          <p:nvPr/>
        </p:nvSpPr>
        <p:spPr>
          <a:xfrm>
            <a:off x="4116960" y="1621467"/>
            <a:ext cx="18647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ㅍ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804794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73C4609-17DD-4970-AA87-897D1A63C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ㅍ</a:t>
            </a:r>
            <a:r>
              <a:rPr lang="en-US" altLang="ko-KR" sz="2800" b="1" dirty="0"/>
              <a:t>(p)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292581" y="920730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8E41CD-FF9E-4C87-A6E1-333A0B169779}"/>
              </a:ext>
            </a:extLst>
          </p:cNvPr>
          <p:cNvSpPr txBox="1"/>
          <p:nvPr/>
        </p:nvSpPr>
        <p:spPr>
          <a:xfrm>
            <a:off x="4709227" y="2418362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푸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AC36A3-F278-49BE-91B9-544A3D360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201576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486 L 0.61458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-0.00013 0.1104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FFB343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ㅍ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ㅜ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ㅜ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푸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99C299-5ADB-4685-A6F9-1B57563EB13A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96991B-0D9E-4E3A-9AE7-B5715A09335D}"/>
              </a:ext>
            </a:extLst>
          </p:cNvPr>
          <p:cNvSpPr/>
          <p:nvPr/>
        </p:nvSpPr>
        <p:spPr>
          <a:xfrm>
            <a:off x="8133260" y="6482314"/>
            <a:ext cx="405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https://pixabay.com/images/id-1613991/</a:t>
            </a:r>
          </a:p>
        </p:txBody>
      </p:sp>
    </p:spTree>
    <p:extLst>
      <p:ext uri="{BB962C8B-B14F-4D97-AF65-F5344CB8AC3E}">
        <p14:creationId xmlns:p14="http://schemas.microsoft.com/office/powerpoint/2010/main" val="2574457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23825" y="4436693"/>
            <a:ext cx="1941945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푸</a:t>
            </a:r>
          </a:p>
        </p:txBody>
      </p:sp>
      <p:sp>
        <p:nvSpPr>
          <p:cNvPr id="3" name="타원 2"/>
          <p:cNvSpPr/>
          <p:nvPr/>
        </p:nvSpPr>
        <p:spPr>
          <a:xfrm>
            <a:off x="1935633" y="2480893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푸</a:t>
            </a:r>
          </a:p>
        </p:txBody>
      </p:sp>
      <p:sp>
        <p:nvSpPr>
          <p:cNvPr id="4" name="타원 3"/>
          <p:cNvSpPr/>
          <p:nvPr/>
        </p:nvSpPr>
        <p:spPr>
          <a:xfrm>
            <a:off x="4662932" y="911103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푸</a:t>
            </a:r>
          </a:p>
        </p:txBody>
      </p:sp>
      <p:sp>
        <p:nvSpPr>
          <p:cNvPr id="5" name="타원 4"/>
          <p:cNvSpPr/>
          <p:nvPr/>
        </p:nvSpPr>
        <p:spPr>
          <a:xfrm>
            <a:off x="8051841" y="127660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푸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153E"/>
            </a:gs>
            <a:gs pos="36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41143BC-3FA7-4174-90B4-926453A95307}"/>
              </a:ext>
            </a:extLst>
          </p:cNvPr>
          <p:cNvGrpSpPr/>
          <p:nvPr/>
        </p:nvGrpSpPr>
        <p:grpSpPr>
          <a:xfrm>
            <a:off x="10929534" y="6574901"/>
            <a:ext cx="2521138" cy="2569198"/>
            <a:chOff x="10752220" y="7317958"/>
            <a:chExt cx="1780676" cy="178067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744343E-0386-49F7-ADAA-4CAE4A88B642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1371029-A5F9-44E6-9D26-33368E45EC86}"/>
                </a:ext>
              </a:extLst>
            </p:cNvPr>
            <p:cNvSpPr txBox="1"/>
            <p:nvPr/>
          </p:nvSpPr>
          <p:spPr>
            <a:xfrm>
              <a:off x="10922837" y="7509055"/>
              <a:ext cx="1235490" cy="1535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solidFill>
                    <a:schemeClr val="bg1"/>
                  </a:solidFill>
                </a:rPr>
                <a:t>푸</a:t>
              </a:r>
              <a:endParaRPr lang="en-US" sz="13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962F789-252B-467D-A21E-0F30D0713B28}"/>
              </a:ext>
            </a:extLst>
          </p:cNvPr>
          <p:cNvGrpSpPr/>
          <p:nvPr/>
        </p:nvGrpSpPr>
        <p:grpSpPr>
          <a:xfrm>
            <a:off x="8822301" y="6570414"/>
            <a:ext cx="1937084" cy="1984878"/>
            <a:chOff x="10752220" y="7317958"/>
            <a:chExt cx="1780676" cy="179048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CCF9E57-AC13-44BD-B62C-5784F922A83D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F345119-DB4E-4FB5-A7AE-A06DEE233F0D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415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b="1" dirty="0">
                  <a:solidFill>
                    <a:schemeClr val="bg1"/>
                  </a:solidFill>
                </a:rPr>
                <a:t>루</a:t>
              </a:r>
              <a:endParaRPr lang="en-US" sz="9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CC24FBD-EF08-46D4-8905-E2DE154513D7}"/>
              </a:ext>
            </a:extLst>
          </p:cNvPr>
          <p:cNvGrpSpPr/>
          <p:nvPr/>
        </p:nvGrpSpPr>
        <p:grpSpPr>
          <a:xfrm>
            <a:off x="14074007" y="3025342"/>
            <a:ext cx="2724660" cy="2776597"/>
            <a:chOff x="10752220" y="7317958"/>
            <a:chExt cx="1780676" cy="178067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EC1F673-4378-40B9-A4D3-7544D1EAFA71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BF0F71-E562-42AF-9734-9696C487C0E4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194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500" b="1" dirty="0">
                  <a:solidFill>
                    <a:schemeClr val="bg1"/>
                  </a:solidFill>
                </a:rPr>
                <a:t>무</a:t>
              </a:r>
              <a:endParaRPr lang="en-US" sz="115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5798C4E-CDA5-4E06-B20C-A2BB63C38DF8}"/>
              </a:ext>
            </a:extLst>
          </p:cNvPr>
          <p:cNvGrpSpPr/>
          <p:nvPr/>
        </p:nvGrpSpPr>
        <p:grpSpPr>
          <a:xfrm>
            <a:off x="11977437" y="3171574"/>
            <a:ext cx="1937084" cy="1984878"/>
            <a:chOff x="10752220" y="7317958"/>
            <a:chExt cx="1780676" cy="179048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39A6022-4B0A-4A7A-BEF4-649A7E0CACEA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D675A0-166B-42EC-A992-4E62965DBEB3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415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b="1" dirty="0">
                  <a:solidFill>
                    <a:schemeClr val="bg1"/>
                  </a:solidFill>
                </a:rPr>
                <a:t>투 </a:t>
              </a:r>
              <a:endParaRPr lang="en-US" sz="9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A8042D7-793F-4F77-A9FA-2DB8B3F88B86}"/>
              </a:ext>
            </a:extLst>
          </p:cNvPr>
          <p:cNvGrpSpPr/>
          <p:nvPr/>
        </p:nvGrpSpPr>
        <p:grpSpPr>
          <a:xfrm>
            <a:off x="12747888" y="5642265"/>
            <a:ext cx="1613162" cy="1669224"/>
            <a:chOff x="10752220" y="7317958"/>
            <a:chExt cx="1780676" cy="18080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B3F305F-BB87-48F9-A0E8-286698478D93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A511E4-DE35-40F5-BB1A-BABBCD81A116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433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b="1" dirty="0">
                  <a:solidFill>
                    <a:schemeClr val="bg1"/>
                  </a:solidFill>
                </a:rPr>
                <a:t>쿠</a:t>
              </a:r>
              <a:endParaRPr lang="en-US" sz="8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C2B63A2-022B-42F9-9CFA-E3CF8B95B44B}"/>
              </a:ext>
            </a:extLst>
          </p:cNvPr>
          <p:cNvSpPr txBox="1"/>
          <p:nvPr/>
        </p:nvSpPr>
        <p:spPr>
          <a:xfrm>
            <a:off x="0" y="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푸</a:t>
            </a:r>
            <a:r>
              <a:rPr lang="en-US" altLang="ko-KR" dirty="0"/>
              <a:t>”</a:t>
            </a:r>
            <a:r>
              <a:rPr lang="ko-KR" altLang="en-US" dirty="0"/>
              <a:t>를 찾으세요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0E412-9FBB-4546-84E7-6C6F59320048}"/>
              </a:ext>
            </a:extLst>
          </p:cNvPr>
          <p:cNvGrpSpPr/>
          <p:nvPr/>
        </p:nvGrpSpPr>
        <p:grpSpPr>
          <a:xfrm>
            <a:off x="12247297" y="1418564"/>
            <a:ext cx="1203375" cy="1394867"/>
            <a:chOff x="10746607" y="7317958"/>
            <a:chExt cx="1786289" cy="203180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712BBFB-7AC0-4492-AA20-26CA18CF8BED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FFF6F2-CEFE-4E06-B2A1-8E03F71876B5}"/>
                </a:ext>
              </a:extLst>
            </p:cNvPr>
            <p:cNvSpPr txBox="1"/>
            <p:nvPr/>
          </p:nvSpPr>
          <p:spPr>
            <a:xfrm>
              <a:off x="10746607" y="7422002"/>
              <a:ext cx="1235489" cy="1927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b="1" dirty="0">
                  <a:solidFill>
                    <a:schemeClr val="bg1"/>
                  </a:solidFill>
                </a:rPr>
                <a:t>우</a:t>
              </a:r>
              <a:endParaRPr lang="en-US" sz="8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F71AA5A9-9D98-4121-8522-60EB535A8C54}"/>
              </a:ext>
            </a:extLst>
          </p:cNvPr>
          <p:cNvSpPr/>
          <p:nvPr/>
        </p:nvSpPr>
        <p:spPr>
          <a:xfrm>
            <a:off x="46078" y="6464221"/>
            <a:ext cx="4784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https://www.youtube.com/watch?v=y9jqqi1ef7A</a:t>
            </a:r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C2060D-7484-495C-AF7D-6D06FE1AE279}"/>
              </a:ext>
            </a:extLst>
          </p:cNvPr>
          <p:cNvGrpSpPr/>
          <p:nvPr/>
        </p:nvGrpSpPr>
        <p:grpSpPr>
          <a:xfrm>
            <a:off x="15976389" y="5750279"/>
            <a:ext cx="2724660" cy="2776597"/>
            <a:chOff x="10752220" y="7317958"/>
            <a:chExt cx="1780676" cy="178067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65C4769-ABCE-4D0C-86AB-AD365E852D1A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0D9C17-B929-4338-AD69-8293E6658508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194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500" b="1" dirty="0">
                  <a:solidFill>
                    <a:schemeClr val="bg1"/>
                  </a:solidFill>
                </a:rPr>
                <a:t>푸</a:t>
              </a:r>
              <a:endParaRPr lang="en-US" sz="115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066112C-B4C0-4E4C-9D60-0EE0EDF0C7B5}"/>
              </a:ext>
            </a:extLst>
          </p:cNvPr>
          <p:cNvGrpSpPr/>
          <p:nvPr/>
        </p:nvGrpSpPr>
        <p:grpSpPr>
          <a:xfrm>
            <a:off x="13786726" y="8555292"/>
            <a:ext cx="1937084" cy="1984878"/>
            <a:chOff x="10752220" y="7317958"/>
            <a:chExt cx="1780676" cy="179048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A5C48B8-D827-42B8-BB12-9EDC0A3CBD63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9B8F8D-4DE5-4A6A-8A75-AFB8C4661D38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415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b="1" dirty="0">
                  <a:solidFill>
                    <a:schemeClr val="bg1"/>
                  </a:solidFill>
                </a:rPr>
                <a:t>투</a:t>
              </a:r>
              <a:endParaRPr lang="en-US" sz="9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54B7FEF-4AE1-4ADB-9255-375C698C3692}"/>
              </a:ext>
            </a:extLst>
          </p:cNvPr>
          <p:cNvGrpSpPr/>
          <p:nvPr/>
        </p:nvGrpSpPr>
        <p:grpSpPr>
          <a:xfrm>
            <a:off x="20458140" y="8970510"/>
            <a:ext cx="1937084" cy="1984878"/>
            <a:chOff x="10752220" y="7317958"/>
            <a:chExt cx="1780676" cy="1790481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4FAE898-3376-4485-86CA-7E60C176C401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3A1978F-5855-4F82-8DAC-2E8D429CB695}"/>
                </a:ext>
              </a:extLst>
            </p:cNvPr>
            <p:cNvSpPr txBox="1"/>
            <p:nvPr/>
          </p:nvSpPr>
          <p:spPr>
            <a:xfrm>
              <a:off x="11024812" y="7692510"/>
              <a:ext cx="1235490" cy="1415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b="1" dirty="0">
                  <a:solidFill>
                    <a:schemeClr val="bg1"/>
                  </a:solidFill>
                </a:rPr>
                <a:t>루 </a:t>
              </a:r>
              <a:endParaRPr lang="en-US" sz="9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B9E4398-110B-4099-9A03-2C54AE4FFE59}"/>
              </a:ext>
            </a:extLst>
          </p:cNvPr>
          <p:cNvGrpSpPr/>
          <p:nvPr/>
        </p:nvGrpSpPr>
        <p:grpSpPr>
          <a:xfrm>
            <a:off x="19254765" y="5801939"/>
            <a:ext cx="1203375" cy="1394867"/>
            <a:chOff x="10746607" y="7317958"/>
            <a:chExt cx="1786289" cy="2031808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A5615DF-7986-4A9F-91B3-2525FF18DCAF}"/>
                </a:ext>
              </a:extLst>
            </p:cNvPr>
            <p:cNvSpPr/>
            <p:nvPr/>
          </p:nvSpPr>
          <p:spPr>
            <a:xfrm>
              <a:off x="10752220" y="7317958"/>
              <a:ext cx="1780676" cy="178067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3000">
                  <a:schemeClr val="accent2"/>
                </a:gs>
                <a:gs pos="43000">
                  <a:schemeClr val="accent6"/>
                </a:gs>
                <a:gs pos="23000">
                  <a:schemeClr val="accent1"/>
                </a:gs>
                <a:gs pos="79000">
                  <a:schemeClr val="accent4"/>
                </a:gs>
                <a:gs pos="100000">
                  <a:srgbClr val="7030A0"/>
                </a:gs>
              </a:gsLst>
              <a:lin ang="5400000" scaled="1"/>
              <a:tileRect/>
            </a:gradFill>
            <a:scene3d>
              <a:camera prst="orthographicFront"/>
              <a:lightRig rig="glow" dir="t">
                <a:rot lat="0" lon="0" rev="6600000"/>
              </a:lightRig>
            </a:scene3d>
            <a:sp3d contourW="12700" prstMaterial="clear">
              <a:bevelT w="635000" h="635000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659ACB-B24E-483B-A87F-D7B16A1DABF2}"/>
                </a:ext>
              </a:extLst>
            </p:cNvPr>
            <p:cNvSpPr txBox="1"/>
            <p:nvPr/>
          </p:nvSpPr>
          <p:spPr>
            <a:xfrm>
              <a:off x="10746607" y="7422002"/>
              <a:ext cx="1235489" cy="1927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0" b="1" dirty="0">
                  <a:solidFill>
                    <a:schemeClr val="bg1"/>
                  </a:solidFill>
                </a:rPr>
                <a:t>우</a:t>
              </a:r>
              <a:endParaRPr lang="en-US" sz="8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6737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3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19 0.13519 L -0.06719 0.13565 C -0.05885 0.06482 -0.06172 0.10163 -0.06523 -0.02337 C -0.06563 -0.03055 -0.07005 -0.04351 -0.07109 -0.04884 C -0.07201 -0.05324 -0.07188 -0.05879 -0.07318 -0.06319 C -0.07396 -0.0662 -0.07578 -0.06759 -0.07708 -0.07013 C -0.07839 -0.07384 -0.07956 -0.07777 -0.08086 -0.08101 C -0.08151 -0.08472 -0.08203 -0.08865 -0.08268 -0.09189 C -0.08516 -0.10185 -0.0888 -0.11064 -0.09049 -0.12083 C -0.09219 -0.12962 -0.09336 -0.13819 -0.09648 -0.14606 C -0.09792 -0.15023 -0.10039 -0.153 -0.10234 -0.15671 C -0.10378 -0.16018 -0.10469 -0.16412 -0.10612 -0.16759 C -0.10729 -0.17037 -0.10898 -0.17199 -0.11003 -0.175 C -0.11159 -0.17939 -0.11237 -0.18449 -0.11393 -0.18935 C -0.11628 -0.19675 -0.11901 -0.20347 -0.12174 -0.21111 C -0.12292 -0.21458 -0.12357 -0.21921 -0.12552 -0.22175 C -0.12813 -0.22523 -0.13073 -0.22847 -0.13333 -0.23263 C -0.1388 -0.24097 -0.13581 -0.24027 -0.14297 -0.24699 C -0.14492 -0.24861 -0.14701 -0.2493 -0.14883 -0.25046 C -0.1569 -0.26064 -0.15547 -0.26111 -0.16823 -0.26134 L -0.33346 -0.26481 C -0.33919 -0.26736 -0.34518 -0.26944 -0.35078 -0.27222 C -0.35286 -0.27291 -0.35482 -0.275 -0.35677 -0.27569 C -0.36055 -0.27731 -0.36445 -0.27824 -0.36836 -0.27939 C -0.37161 -0.28171 -0.37487 -0.28425 -0.37813 -0.28657 C -0.37995 -0.28796 -0.38203 -0.28888 -0.38385 -0.29004 C -0.40078 -0.30347 -0.38372 -0.29259 -0.39753 -0.30115 C -0.39948 -0.30347 -0.40117 -0.30625 -0.40339 -0.30833 C -0.40521 -0.30995 -0.40755 -0.30949 -0.40911 -0.3118 C -0.41289 -0.31666 -0.41563 -0.32384 -0.41888 -0.32986 L -0.42279 -0.33703 C -0.4237 -0.34375 -0.42695 -0.3699 -0.42878 -0.37314 L -0.43438 -0.38379 C -0.43503 -0.39467 -0.43555 -0.40532 -0.43633 -0.41643 C -0.43672 -0.4199 -0.43776 -0.42361 -0.43828 -0.42708 C -0.43906 -0.43194 -0.43958 -0.43657 -0.44023 -0.44143 C -0.44102 -0.48981 -0.44128 -0.53773 -0.44219 -0.58564 C -0.44245 -0.6037 -0.44284 -0.62175 -0.44414 -0.63958 C -0.44492 -0.65 -0.44792 -0.66365 -0.45182 -0.67222 C -0.45495 -0.6787 -0.45781 -0.68541 -0.46172 -0.69027 C -0.46354 -0.69259 -0.46536 -0.69583 -0.46745 -0.69745 C -0.46992 -0.6993 -0.47266 -0.69953 -0.47513 -0.70092 C -0.47721 -0.70208 -0.4793 -0.70347 -0.48112 -0.70462 L -0.62292 -0.69375 C -0.64609 -0.69143 -0.64818 -0.68773 -0.66563 -0.68287 C -0.67083 -0.68148 -0.67604 -0.68055 -0.68125 -0.67939 L -0.69284 -0.67222 L -0.69857 -0.66875 C -0.7 -0.66597 -0.70091 -0.66296 -0.70247 -0.66134 C -0.70482 -0.65925 -0.70768 -0.65879 -0.71029 -0.65763 C -0.71849 -0.65439 -0.72318 -0.65324 -0.73164 -0.65046 C -0.74115 -0.63958 -0.73464 -0.6449 -0.74922 -0.63958 C -0.7556 -0.6375 -0.76862 -0.63333 -0.76862 -0.6324 L -0.87734 -0.63634 C -0.88685 -0.6368 -0.89115 -0.64953 -0.90078 -0.65416 L -0.90846 -0.65763 C -0.91706 -0.67407 -0.9069 -0.65671 -0.9181 -0.66875 C -0.92214 -0.67268 -0.92604 -0.67824 -0.92982 -0.68287 C -0.93216 -0.68564 -0.93346 -0.69097 -0.93568 -0.69375 C -0.93737 -0.69606 -0.93958 -0.69629 -0.94154 -0.69745 C -0.94271 -0.70092 -0.94388 -0.70486 -0.94531 -0.7081 C -0.94648 -0.71064 -0.94831 -0.7125 -0.94935 -0.7155 C -0.95026 -0.71875 -0.95039 -0.72268 -0.95117 -0.72615 C -0.95247 -0.73125 -0.95404 -0.73564 -0.95508 -0.74074 C -0.95664 -0.74745 -0.95755 -0.75486 -0.95911 -0.76226 L -0.96094 -0.77314 C -0.96159 -0.79236 -0.96237 -0.81157 -0.96289 -0.83078 C -0.96771 -1.00601 -0.96276 -0.93564 -0.96862 -1.01458 C -0.96927 -1.0324 -0.96953 -1.05069 -0.9707 -1.06851 C -0.97083 -1.07245 -0.97201 -1.07569 -0.97266 -1.07939 C -0.97318 -1.08402 -0.97409 -1.08865 -0.97461 -1.09351 C -0.97539 -1.10185 -0.97487 -1.11064 -0.97643 -1.11851 C -0.9776 -1.12337 -0.98047 -1.12546 -0.98229 -1.12939 C -0.98372 -1.13263 -0.98477 -1.13703 -0.9862 -1.14027 C -0.98984 -1.14768 -0.99388 -1.15462 -0.99792 -1.1618 C -0.99987 -1.16527 -1.0013 -1.1699 -1.00365 -1.17268 C -1.00547 -1.175 -1.00768 -1.17708 -1.00938 -1.17986 C -1.01159 -1.1824 -1.02005 -1.19513 -1.02318 -1.19791 C -1.025 -1.19953 -1.02695 -1.20023 -1.02891 -1.20138 C -1.03086 -1.20509 -1.03242 -1.20972 -1.03477 -1.21203 C -1.03711 -1.21435 -1.0401 -1.21388 -1.04245 -1.2155 C -1.04466 -1.21736 -1.04622 -1.2206 -1.04844 -1.22291 C -1.05013 -1.22453 -1.05234 -1.22476 -1.05417 -1.22638 C -1.05755 -1.22939 -1.06055 -1.23425 -1.06393 -1.23726 C -1.06576 -1.23912 -1.06784 -1.23935 -1.06979 -1.24097 C -1.07227 -1.24282 -1.07474 -1.24606 -1.07747 -1.24814 C -1.10143 -1.26597 -1.07865 -1.2456 -1.09661 -1.2625 C -1.1043 -1.27662 -1.09635 -1.26412 -1.10651 -1.27314 C -1.10846 -1.27523 -1.11016 -1.2787 -1.11224 -1.28055 C -1.11419 -1.28194 -1.11641 -1.28217 -1.1181 -1.28402 C -1.12031 -1.28611 -1.12201 -1.28958 -1.12396 -1.29143 C -1.12565 -1.29282 -1.12773 -1.29398 -1.12956 -1.2949 C -1.1349 -1.29768 -1.13984 -1.30023 -1.14505 -1.30208 C -1.14831 -1.30324 -1.15169 -1.30393 -1.15469 -1.30555 C -1.15807 -1.3074 -1.1612 -1.31064 -1.16458 -1.31296 C -1.16576 -1.31527 -1.1668 -1.31851 -1.16849 -1.32013 C -1.175 -1.32731 -1.17904 -1.32731 -1.18594 -1.33125 C -1.18776 -1.33194 -1.18984 -1.33356 -1.1918 -1.33449 C -1.1944 -1.33587 -1.19714 -1.33657 -1.19948 -1.33819 C -1.21758 -1.35092 -1.19518 -1.34166 -1.21849 -1.34884 C -1.22148 -1.35115 -1.22357 -1.35439 -1.22669 -1.35648 C -1.23216 -1.36018 -1.24414 -1.36712 -1.24414 -1.36666 C -1.24609 -1.36944 -1.24805 -1.37245 -1.25 -1.37407 C -1.25313 -1.37662 -1.26497 -1.38356 -1.2694 -1.38495 C -1.27461 -1.3868 -1.27982 -1.38726 -1.28503 -1.38865 L -1.29661 -1.3956 C -1.30052 -1.39814 -1.3043 -1.40092 -1.30833 -1.40324 L -1.32188 -1.41018 C -1.32435 -1.41157 -1.32708 -1.41226 -1.32969 -1.41388 C -1.33789 -1.41805 -1.33268 -1.41759 -1.33958 -1.41759 " pathEditMode="relative" rAng="0" ptsTypes="AAAAAAAAAAAAAAAAAAAAAAAAAAAAAAAAAAAAAAAAAAAAAAAAAAAAAAAAAAAAAAAAAAAAAAAAAAAAAAAAAAAAAAAAAAAAAAAAAAAAAAAAAAAAAA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59" y="-776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3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4 0.00347 L 0.00794 0.00347 C 0.00716 -0.01875 0.00833 -0.04144 0.00586 -0.0632 C 0.00378 -0.08264 -0.00534 -0.0882 -0.0138 -0.09491 C -0.01575 -0.0963 -0.01797 -0.09653 -0.01979 -0.09838 C -0.02656 -0.10509 -0.03203 -0.11505 -0.03945 -0.11945 C -0.04271 -0.1213 -0.04609 -0.12176 -0.04935 -0.12292 C -0.05651 -0.1419 -0.04935 -0.12847 -0.0651 -0.13704 C -0.06797 -0.13843 -0.07018 -0.14259 -0.07305 -0.14398 C -0.07682 -0.14607 -0.08099 -0.1463 -0.08489 -0.14746 C -0.08685 -0.14977 -0.08893 -0.15209 -0.09075 -0.15463 C -0.09349 -0.15787 -0.0957 -0.1625 -0.0987 -0.16505 C -0.10117 -0.16713 -0.10403 -0.1669 -0.10664 -0.16852 C -0.10937 -0.17037 -0.11185 -0.17361 -0.11445 -0.17547 C -0.1164 -0.17709 -0.11849 -0.17755 -0.12044 -0.17917 C -0.12318 -0.18125 -0.12552 -0.18449 -0.12825 -0.18611 C -0.13216 -0.1882 -0.1362 -0.18843 -0.1401 -0.18959 C -0.15716 -0.20972 -0.13568 -0.18565 -0.15195 -0.20023 C -0.15417 -0.20209 -0.15573 -0.20533 -0.15794 -0.20718 C -0.16172 -0.21019 -0.16575 -0.21181 -0.16979 -0.21412 L -0.18164 -0.2213 C -0.19271 -0.22616 -0.18685 -0.22384 -0.19935 -0.22824 L -0.26849 -0.22477 C -0.32682 -0.21968 -0.25325 -0.22361 -0.2901 -0.21759 C -0.30195 -0.21574 -0.3138 -0.21528 -0.32565 -0.21412 L -0.3375 -0.21065 C -0.34075 -0.20949 -0.34414 -0.2081 -0.34739 -0.20718 C -0.35195 -0.20579 -0.35664 -0.20486 -0.3612 -0.20371 C -0.3638 -0.20139 -0.36627 -0.19838 -0.36914 -0.19653 C -0.37226 -0.19468 -0.37565 -0.19398 -0.3789 -0.19306 C -0.38112 -0.19259 -0.41263 -0.18634 -0.42239 -0.18264 C -0.43034 -0.1794 -0.43854 -0.17778 -0.44609 -0.17199 C -0.45065 -0.16852 -0.45495 -0.16343 -0.45989 -0.16158 C -0.46758 -0.15857 -0.47565 -0.15926 -0.48359 -0.1581 C -0.4862 -0.15579 -0.48867 -0.15255 -0.4914 -0.15093 C -0.49531 -0.14908 -0.49935 -0.14884 -0.50325 -0.14746 C -0.50599 -0.14653 -0.50859 -0.14514 -0.5112 -0.14398 C -0.5125 -0.14167 -0.51354 -0.13843 -0.5151 -0.13704 C -0.51888 -0.13357 -0.53528 -0.13033 -0.53685 -0.12986 C -0.56289 -0.11459 -0.55299 -0.11898 -0.60989 -0.12986 C -0.61263 -0.13056 -0.61354 -0.13773 -0.61575 -0.14051 C -0.61758 -0.14259 -0.61992 -0.14236 -0.62174 -0.14398 C -0.62383 -0.14584 -0.62565 -0.14861 -0.6276 -0.15093 C -0.62825 -0.15463 -0.62864 -0.15834 -0.62956 -0.16158 C -0.63073 -0.16528 -0.63268 -0.16829 -0.63359 -0.17199 C -0.63463 -0.17639 -0.6345 -0.18172 -0.63555 -0.18611 C -0.63646 -0.19005 -0.63828 -0.19306 -0.63945 -0.19653 C -0.64101 -0.20116 -0.64232 -0.20579 -0.64349 -0.21065 C -0.64427 -0.21412 -0.64453 -0.21783 -0.64544 -0.2213 C -0.64648 -0.225 -0.64805 -0.22824 -0.64935 -0.23172 L -0.65325 -0.25972 C -0.6539 -0.26435 -0.65377 -0.26991 -0.65534 -0.27384 C -0.65924 -0.28449 -0.66015 -0.28588 -0.66315 -0.29838 C -0.66393 -0.30185 -0.66419 -0.30556 -0.6651 -0.3088 C -0.66745 -0.31621 -0.67044 -0.32292 -0.67305 -0.32986 L -0.67695 -0.34051 C -0.67825 -0.34398 -0.6793 -0.34792 -0.68099 -0.35093 C -0.68489 -0.3581 -0.68971 -0.36389 -0.69284 -0.37199 C -0.70182 -0.39607 -0.69622 -0.39051 -0.70664 -0.39653 C -0.70794 -0.40023 -0.70937 -0.40347 -0.71055 -0.40718 C -0.71198 -0.41158 -0.71276 -0.4169 -0.71445 -0.42107 C -0.71614 -0.42523 -0.71862 -0.42801 -0.72044 -0.43172 C -0.72252 -0.43611 -0.72422 -0.44121 -0.7263 -0.44584 C -0.72747 -0.44838 -0.72903 -0.45023 -0.73034 -0.45278 C -0.73242 -0.45718 -0.73437 -0.46204 -0.7362 -0.46667 C -0.73893 -0.47361 -0.74414 -0.48773 -0.74414 -0.48773 C -0.74831 -0.51042 -0.74271 -0.48588 -0.75195 -0.5088 C -0.76601 -0.54375 -0.74323 -0.50023 -0.7638 -0.53704 C -0.76575 -0.54722 -0.76562 -0.54931 -0.76979 -0.5581 C -0.77213 -0.56297 -0.77552 -0.56644 -0.7776 -0.57199 C -0.7789 -0.57547 -0.77995 -0.57963 -0.78164 -0.58264 C -0.78333 -0.58565 -0.78568 -0.58704 -0.7875 -0.58959 C -0.78893 -0.59167 -0.78971 -0.59537 -0.7914 -0.59653 C -0.79583 -0.59954 -0.82252 -0.60347 -0.82305 -0.60371 C -0.87305 -0.60579 -0.92305 -0.60602 -0.97305 -0.60718 C -0.98229 -0.60834 -0.99153 -0.6088 -1.00065 -0.61065 C -1.00273 -0.61111 -1.00456 -0.61343 -1.00664 -0.61412 C -1.0112 -0.61574 -1.01575 -0.61644 -1.02044 -0.61759 C -1.02292 -0.62037 -1.03437 -0.6331 -1.03815 -0.63519 C -1.06536 -0.64977 -1.0345 -0.62639 -1.06185 -0.6456 C -1.06849 -0.65047 -1.07461 -0.65718 -1.08164 -0.65972 C -1.08489 -0.66088 -1.08815 -0.66181 -1.0914 -0.6632 C -1.09349 -0.66412 -1.09531 -0.66597 -1.09739 -0.66667 C -1.10065 -0.66829 -1.1039 -0.66922 -1.10729 -0.67037 C -1.10924 -0.67384 -1.11068 -0.67847 -1.11315 -0.68079 C -1.11706 -0.68472 -1.12786 -0.68912 -1.13294 -0.69144 C -1.13489 -0.69375 -1.13672 -0.69653 -1.1388 -0.69838 C -1.14075 -0.7 -1.14297 -0.69977 -1.14479 -0.70185 C -1.15885 -0.71852 -1.14193 -0.70857 -1.15859 -0.71597 C -1.16302 -0.71991 -1.16849 -0.72408 -1.17239 -0.72986 C -1.18437 -0.74838 -1.175 -0.74167 -1.18802 -0.74746 C -1.18997 -0.74977 -1.19219 -0.75162 -1.19401 -0.7544 C -1.19752 -0.75996 -1.2 -0.76736 -1.20377 -0.77199 C -1.20586 -0.77431 -1.20794 -0.77639 -1.20976 -0.77894 C -1.21966 -0.79375 -1.2112 -0.78681 -1.22161 -0.79306 C -1.22422 -0.79746 -1.22708 -0.80185 -1.22943 -0.80695 C -1.23659 -0.8213 -1.23672 -0.8294 -1.24726 -0.8419 L -1.25911 -0.85602 C -1.26107 -0.85834 -1.26393 -0.85926 -1.26497 -0.86297 L -1.26706 -0.87014 " pathEditMode="relative" ptsTypes="AAAAAAAAAAAAAAAAAAAAAAAAAAAAAAAAAAAAAAAAAAAAAAAAAAAAAAAAAAAAAAAAAAAAAAAAAAAAAAAAAAAAAAAAAAAAAAAAAAAA">
                                      <p:cBhvr>
                                        <p:cTn id="8" dur="8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3000" fill="remove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693 -0.01644 L -0.01693 -0.01621 C -0.01628 -0.02708 -0.01485 -0.0375 -0.01485 -0.04815 C -0.01485 -0.06343 -0.01706 -0.07685 -0.02084 -0.09028 C -0.02188 -0.09398 -0.02344 -0.09722 -0.02474 -0.1007 C -0.02539 -0.10556 -0.02566 -0.11042 -0.0267 -0.11482 C -0.02774 -0.11875 -0.02956 -0.12176 -0.03073 -0.12523 C -0.03217 -0.12986 -0.03347 -0.13449 -0.03464 -0.13935 C -0.03959 -0.15972 -0.03295 -0.14028 -0.04063 -0.16042 C -0.04128 -0.16736 -0.04141 -0.17477 -0.04258 -0.18148 C -0.05013 -0.22616 -0.04362 -0.16621 -0.04844 -0.20949 C -0.04896 -0.21412 -0.05013 -0.23426 -0.05248 -0.24121 C -0.05938 -0.26204 -0.05612 -0.22546 -0.0642 -0.26921 C -0.06667 -0.28218 -0.06537 -0.27847 -0.07019 -0.29028 C -0.07227 -0.29537 -0.07657 -0.30671 -0.08008 -0.31134 C -0.08386 -0.31644 -0.08737 -0.32269 -0.09193 -0.32546 C -0.10404 -0.33264 -0.09571 -0.32847 -0.11758 -0.33241 C -0.15378 -0.33009 -0.18998 -0.32986 -0.22605 -0.32546 C -0.22852 -0.325 -0.22982 -0.31991 -0.23204 -0.31829 C -0.23516 -0.31621 -0.23855 -0.31597 -0.24193 -0.31482 C -0.25521 -0.29121 -0.23985 -0.31505 -0.25573 -0.30093 C -0.27956 -0.27963 -0.25144 -0.29746 -0.26954 -0.28681 C -0.28321 -0.2706 -0.26602 -0.28982 -0.28529 -0.27269 C -0.28881 -0.26968 -0.29193 -0.26574 -0.29519 -0.26227 C -0.29714 -0.25996 -0.29896 -0.25718 -0.30105 -0.25509 C -0.303 -0.25347 -0.30508 -0.25278 -0.30704 -0.25162 C -0.30899 -0.24699 -0.31016 -0.24097 -0.31289 -0.23773 C -0.31641 -0.23357 -0.32136 -0.23472 -0.32474 -0.23056 C -0.33295 -0.22083 -0.32839 -0.22454 -0.33868 -0.22014 C -0.33998 -0.21783 -0.34089 -0.21435 -0.34258 -0.2132 C -0.34701 -0.20972 -0.36914 -0.20625 -0.37019 -0.20602 C -0.39128 -0.20718 -0.41237 -0.20741 -0.43334 -0.20949 C -0.44414 -0.21065 -0.43842 -0.21343 -0.44714 -0.22014 C -0.44961 -0.22199 -0.45248 -0.22246 -0.45508 -0.22361 C -0.46159 -0.23287 -0.46888 -0.24121 -0.47474 -0.25162 C -0.47813 -0.25764 -0.48112 -0.26389 -0.48464 -0.26921 C -0.48646 -0.27199 -0.48881 -0.27338 -0.49063 -0.27616 C -0.49414 -0.28171 -0.49662 -0.28912 -0.50052 -0.29375 L -0.51224 -0.30787 C -0.52149 -0.33241 -0.51628 -0.32431 -0.52618 -0.33588 C -0.53099 -0.3706 -0.52448 -0.33472 -0.53204 -0.35695 C -0.53308 -0.36019 -0.53308 -0.36412 -0.53399 -0.36759 C -0.53646 -0.37639 -0.53829 -0.37847 -0.54193 -0.38496 C -0.54258 -0.39097 -0.5431 -0.39676 -0.54388 -0.40255 C -0.54441 -0.40625 -0.54532 -0.40949 -0.54584 -0.4132 C -0.54662 -0.41898 -0.54688 -0.425 -0.54779 -0.43056 C -0.54948 -0.44144 -0.55378 -0.46227 -0.55378 -0.46204 C -0.55443 -0.47153 -0.55482 -0.48102 -0.55573 -0.49028 C -0.55612 -0.49398 -0.55717 -0.49722 -0.55769 -0.50093 C -0.55847 -0.50671 -0.55899 -0.5125 -0.55964 -0.51852 C -0.56068 -0.54097 -0.56146 -0.56898 -0.56368 -0.59213 C -0.56407 -0.59676 -0.56511 -0.60139 -0.56563 -0.60625 C -0.56641 -0.61435 -0.5668 -0.62246 -0.56758 -0.63079 C -0.56758 -0.63148 -0.57383 -0.68935 -0.57552 -0.69398 L -0.57943 -0.70417 C -0.58503 -0.74468 -0.57722 -0.69491 -0.58529 -0.72894 C -0.58646 -0.73333 -0.58607 -0.73843 -0.58724 -0.74283 C -0.59063 -0.75417 -0.59519 -0.76389 -0.59909 -0.77431 L -0.59909 -0.77431 C -0.61029 -0.80625 -0.60391 -0.79653 -0.61498 -0.80949 C -0.61628 -0.8132 -0.61693 -0.81806 -0.61888 -0.82014 C -0.6224 -0.82408 -0.63073 -0.82732 -0.63073 -0.82708 C -0.63269 -0.82963 -0.63477 -0.83171 -0.63659 -0.83426 C -0.64362 -0.84421 -0.63829 -0.84352 -0.65052 -0.85185 C -0.66055 -0.8588 -0.67149 -0.85996 -0.68204 -0.86227 C -0.72201 -0.88611 -0.69414 -0.87222 -0.78464 -0.86574 C -0.78802 -0.86551 -0.79128 -0.86296 -0.79454 -0.86227 C -0.81159 -0.85857 -0.83581 -0.85695 -0.85183 -0.85533 L -0.88529 -0.84838 C -0.89441 -0.8463 -0.90235 -0.84514 -0.91094 -0.84121 C -0.91302 -0.84028 -0.91498 -0.83866 -0.91693 -0.83773 C -0.92214 -0.83519 -0.92748 -0.8331 -0.93269 -0.83079 L -0.94063 -0.82732 C -0.94258 -0.825 -0.94441 -0.82199 -0.94649 -0.82014 C -0.94844 -0.81852 -0.95066 -0.81852 -0.95248 -0.81667 C -0.95404 -0.81482 -0.95482 -0.81134 -0.95638 -0.80949 C -0.95821 -0.80764 -0.96042 -0.80764 -0.96237 -0.80625 C -0.96498 -0.80417 -0.96745 -0.80093 -0.97019 -0.79908 C -0.98542 -0.7875 -0.98516 -0.78796 -0.99584 -0.78148 C -0.99779 -0.77894 -0.99987 -0.77708 -1.00183 -0.77431 C -1.00443 -0.7713 -1.00664 -0.76621 -1.00964 -0.76389 C -1.01537 -0.75949 -1.02149 -0.75671 -1.02748 -0.75324 C -1.02943 -0.75232 -1.03151 -0.75139 -1.03334 -0.75 C -1.05417 -0.73148 -1.03763 -0.74468 -1.05118 -0.73565 C -1.05443 -0.7338 -1.05756 -0.73009 -1.06107 -0.72894 C -1.0668 -0.72662 -1.07279 -0.72662 -1.07878 -0.72523 C -1.08138 -0.72431 -1.08412 -0.72338 -1.08672 -0.72176 C -1.09258 -0.71852 -1.09844 -0.71389 -1.10443 -0.71134 C -1.10704 -0.70996 -1.10977 -0.70903 -1.11237 -0.70764 C -1.11628 -0.70556 -1.12006 -0.70208 -1.12422 -0.70093 L -1.14388 -0.69398 C -1.15326 -0.69028 -1.15495 -0.6882 -1.16563 -0.6831 C -1.16888 -0.68195 -1.17227 -0.68125 -1.17552 -0.67963 C -1.17956 -0.67778 -1.18321 -0.67408 -1.18737 -0.67292 C -1.19388 -0.67037 -1.20066 -0.66968 -1.20704 -0.66574 L -1.23672 -0.64792 L -1.24844 -0.64445 C -1.25183 -0.64352 -1.25495 -0.64213 -1.25834 -0.64121 C -1.26433 -0.63982 -1.27019 -0.63889 -1.27605 -0.63773 C -1.2918 -0.62732 -1.29401 -0.62408 -1.31172 -0.62014 C -1.32071 -0.61806 -1.33008 -0.61806 -1.3392 -0.61667 C -1.34506 -0.61574 -1.35079 -0.61435 -1.35691 -0.6132 L -1.44779 -0.62361 C -1.45039 -0.62408 -1.453 -0.62616 -1.45547 -0.62708 C -1.4586 -0.62847 -1.46224 -0.6294 -1.4655 -0.63079 C -1.4681 -0.63171 -1.47058 -0.63333 -1.47344 -0.63426 C -1.478 -0.63565 -1.48256 -0.63658 -1.48724 -0.63773 C -1.48907 -0.64005 -1.49102 -0.64236 -1.4931 -0.64445 C -1.49571 -0.64792 -1.49818 -0.65232 -1.50105 -0.65509 C -1.50287 -0.65695 -1.50508 -0.65718 -1.50691 -0.6588 C -1.52735 -0.67408 -1.49974 -0.65695 -1.5267 -0.67292 C -1.52865 -0.67639 -1.53021 -0.68033 -1.53243 -0.6831 C -1.53946 -0.69121 -1.54349 -0.69306 -1.55039 -0.69746 C -1.57318 -0.73773 -1.54636 -0.69121 -1.57214 -0.73241 C -1.57487 -0.73658 -1.57696 -0.74283 -1.57995 -0.7463 C -1.5836 -0.75093 -1.58789 -0.75324 -1.5918 -0.75671 C -1.60912 -0.78773 -1.60053 -0.78102 -1.61355 -0.78866 C -1.63399 -0.825 -1.60678 -0.7757 -1.63125 -0.82384 C -1.63438 -0.82986 -1.63842 -0.83472 -1.64115 -0.84121 C -1.6431 -0.84607 -1.64519 -0.85046 -1.64714 -0.85533 C -1.64844 -0.8588 -1.64935 -0.86296 -1.65105 -0.86574 C -1.65404 -0.87107 -1.65782 -0.87477 -1.66094 -0.87986 C -1.66433 -0.88542 -1.67084 -0.89746 -1.67084 -0.89722 C -1.67279 -0.9044 -1.67435 -0.91181 -1.6767 -0.91852 C -1.67774 -0.9213 -1.67956 -0.92292 -1.6806 -0.92546 C -1.68151 -0.92755 -1.68191 -0.93009 -1.68269 -0.93241 " pathEditMode="relative" rAng="0" ptsTypes="AAAAAAAAAAAAAAAAAAAAAAAAAAAAAAAAAAAAAAAAAAAAAAAAAAAAAAAAAAAAAAAAAAAAAAAAAAAAAAAAAAAAAAAAAAAAAAAAAAAAAAAAAAAAAAAAAAAAAAAAAAAAAA">
                                      <p:cBhvr>
                                        <p:cTn id="10" dur="9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190" y="-4578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3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4097 L -0.00677 -0.04074 C -0.00768 -0.07037 -0.00625 -0.10925 -0.01276 -0.13935 C -0.01628 -0.15555 -0.02175 -0.175 -0.02852 -0.18842 C -0.03164 -0.19467 -0.03516 -0.20023 -0.03841 -0.20601 C -0.04037 -0.20949 -0.04219 -0.21342 -0.0444 -0.21643 C -0.04766 -0.22129 -0.05104 -0.22569 -0.05417 -0.23055 C -0.05625 -0.23379 -0.05794 -0.23796 -0.06016 -0.24097 C -0.06524 -0.24861 -0.06602 -0.24814 -0.07201 -0.25162 C -0.07331 -0.25393 -0.07435 -0.25694 -0.07591 -0.25856 C -0.07917 -0.26203 -0.08737 -0.26689 -0.09167 -0.26921 C -0.09701 -0.26805 -0.10234 -0.26736 -0.10755 -0.26574 C -0.11289 -0.26388 -0.11628 -0.25902 -0.12136 -0.25509 C -0.12318 -0.2537 -0.12526 -0.25277 -0.12721 -0.25162 C -0.12852 -0.24814 -0.12943 -0.24375 -0.13112 -0.24097 C -0.13477 -0.23541 -0.14297 -0.22708 -0.14297 -0.22685 C -0.14805 -0.20069 -0.14128 -0.2331 -0.14896 -0.20601 C -0.14987 -0.20277 -0.14961 -0.19838 -0.15091 -0.19537 C -0.15456 -0.18773 -0.16458 -0.17986 -0.16862 -0.1743 C -0.17096 -0.17152 -0.1724 -0.16666 -0.17461 -0.16388 C -0.17904 -0.15833 -0.18998 -0.15185 -0.1944 -0.14976 C -0.19961 -0.14745 -0.20508 -0.14675 -0.21016 -0.14282 L -0.22005 -0.13588 C -0.23971 -0.13703 -0.25951 -0.13634 -0.27917 -0.13935 C -0.28268 -0.13981 -0.28568 -0.14467 -0.28906 -0.14629 C -0.34701 -0.178 -0.28438 -0.1412 -0.31081 -0.15694 C -0.31406 -0.16296 -0.3168 -0.1699 -0.3207 -0.1743 C -0.32695 -0.18148 -0.33958 -0.18333 -0.34636 -0.18495 C -0.35026 -0.19074 -0.35391 -0.19768 -0.3582 -0.20254 C -0.3612 -0.20578 -0.36484 -0.20694 -0.3681 -0.20949 C -0.37201 -0.21273 -0.37591 -0.21666 -0.37982 -0.22013 C -0.40755 -0.24236 -0.37409 -0.21296 -0.39766 -0.23402 C -0.39961 -0.2375 -0.4013 -0.24189 -0.40365 -0.24467 C -0.40534 -0.24652 -0.40781 -0.24583 -0.40951 -0.24814 C -0.41133 -0.25069 -0.41185 -0.25555 -0.41341 -0.25856 C -0.42682 -0.28495 -0.42435 -0.28078 -0.43516 -0.29375 C -0.43646 -0.30185 -0.43763 -0.31018 -0.43906 -0.31828 C -0.44024 -0.3243 -0.44284 -0.32963 -0.4431 -0.33588 C -0.44362 -0.3581 -0.44349 -0.38055 -0.44102 -0.40254 C -0.44063 -0.40601 -0.43711 -0.40486 -0.43516 -0.40601 C -0.43255 -0.41064 -0.42943 -0.41458 -0.42721 -0.4199 C -0.42604 -0.42291 -0.42695 -0.42824 -0.42526 -0.43055 C -0.42318 -0.43356 -0.42005 -0.43287 -0.41732 -0.43402 C -0.40742 -0.45162 -0.42188 -0.42754 -0.40156 -0.45162 C -0.38685 -0.46944 -0.40378 -0.45717 -0.38971 -0.4655 C -0.38776 -0.46805 -0.38581 -0.47013 -0.38386 -0.47268 C -0.37617 -0.48217 -0.37149 -0.49074 -0.36211 -0.49722 C -0.35833 -0.49976 -0.35417 -0.49976 -0.35026 -0.50069 C -0.34961 -0.50416 -0.34974 -0.50856 -0.34831 -0.51134 C -0.34688 -0.51388 -0.34414 -0.51296 -0.34232 -0.51481 C -0.33685 -0.52037 -0.33464 -0.525 -0.33047 -0.53217 C -0.32435 -0.56504 -0.32409 -0.55787 -0.32852 -0.60625 C -0.32891 -0.61018 -0.33112 -0.61296 -0.33255 -0.61643 C -0.34492 -0.64722 -0.33203 -0.6155 -0.34453 -0.64097 C -0.34649 -0.6456 -0.34805 -0.65069 -0.35026 -0.65532 C -0.35404 -0.6625 -0.35899 -0.66782 -0.36211 -0.67615 C -0.36341 -0.67963 -0.36432 -0.68379 -0.36602 -0.68657 C -0.36771 -0.68981 -0.37018 -0.69097 -0.37201 -0.69398 C -0.37682 -0.70138 -0.38034 -0.7118 -0.38581 -0.71851 C -0.38776 -0.7206 -0.38984 -0.72268 -0.39167 -0.72523 C -0.39323 -0.72731 -0.39388 -0.73101 -0.3957 -0.73217 C -0.39948 -0.73472 -0.40365 -0.73472 -0.40755 -0.73611 C -0.40886 -0.73935 -0.40977 -0.74351 -0.41146 -0.74629 C -0.41654 -0.75555 -0.42018 -0.75439 -0.42721 -0.75694 C -0.42917 -0.75925 -0.43099 -0.76226 -0.4332 -0.76388 C -0.43633 -0.76597 -0.43971 -0.76643 -0.4431 -0.76759 C -0.45156 -0.77013 -0.46016 -0.77222 -0.46875 -0.7743 L -0.59102 -0.77083 C -0.5957 -0.7706 -0.60026 -0.76851 -0.60495 -0.76759 L -0.6207 -0.76388 C -0.64349 -0.74768 -0.61511 -0.76689 -0.64636 -0.74976 C -0.64974 -0.74814 -0.65274 -0.74444 -0.65625 -0.74305 C -0.66003 -0.74097 -0.66406 -0.7405 -0.6681 -0.73935 C -0.67136 -0.73819 -0.67474 -0.73726 -0.67787 -0.73611 C -0.70248 -0.72384 -0.67708 -0.73263 -0.70156 -0.72523 C -0.7043 -0.72175 -0.70677 -0.71782 -0.70951 -0.71481 C -0.71198 -0.71203 -0.71471 -0.70995 -0.71745 -0.70763 C -0.72057 -0.70509 -0.72396 -0.703 -0.72721 -0.70069 C -0.73125 -0.69814 -0.73711 -0.6949 -0.74102 -0.69398 C -0.7457 -0.69213 -0.75026 -0.69143 -0.75495 -0.69027 C -0.7569 -0.68657 -0.75833 -0.68194 -0.76094 -0.67963 C -0.76719 -0.67407 -0.77565 -0.67314 -0.78255 -0.66944 C -0.80169 -0.65787 -0.78242 -0.66458 -0.80625 -0.65856 C -0.81016 -0.65532 -0.81419 -0.65185 -0.8181 -0.64814 C -0.83581 -0.63078 -0.82031 -0.62338 -0.86341 -0.61643 C -0.8707 -0.61527 -0.878 -0.61458 -0.88516 -0.61296 C -0.88919 -0.61203 -0.8931 -0.61088 -0.89701 -0.60949 C -0.89961 -0.60856 -0.90221 -0.60671 -0.90495 -0.60625 C -0.93386 -0.59884 -0.94219 -0.59884 -0.97005 -0.59537 C -0.97448 -0.59421 -0.9793 -0.59375 -0.98386 -0.59189 C -0.98789 -0.59027 -0.99167 -0.58495 -0.9957 -0.58495 L -1.11016 -0.58842 C -1.11211 -0.59074 -1.11393 -0.59351 -1.11615 -0.59537 C -1.11797 -0.59699 -1.12044 -0.59652 -1.12201 -0.59884 C -1.12526 -0.60416 -1.12682 -0.61134 -1.12995 -0.61643 C -1.13412 -0.62314 -1.13945 -0.62754 -1.14375 -0.63402 C -1.17083 -0.67569 -1.14792 -0.64722 -1.16341 -0.6655 C -1.16706 -0.675 -1.16888 -0.67893 -1.17136 -0.69027 C -1.17461 -0.70439 -1.17539 -0.71157 -1.17721 -0.72523 C -1.17682 -0.73148 -1.1763 -0.75439 -1.17331 -0.76388 C -1.17096 -0.77129 -1.16966 -0.78101 -1.1655 -0.78518 L -1.15755 -0.79213 C -1.15443 -0.80046 -1.1487 -0.81713 -1.14375 -0.8199 C -1.13958 -0.82199 -1.13555 -0.82384 -1.1319 -0.82708 C -1.1293 -0.82963 -1.12682 -0.8324 -1.12396 -0.83402 C -1.11888 -0.83703 -1.11328 -0.83796 -1.1082 -0.8412 C -1.10443 -0.84328 -1.09818 -0.84745 -1.0944 -0.84838 C -1.08581 -0.85 -1.07721 -0.85046 -1.06875 -0.85162 C -1.05404 -0.86898 -1.07396 -0.84745 -1.0431 -0.8655 L -1.03125 -0.87291 C -1.0293 -0.875 -1.02695 -0.87685 -1.02526 -0.87963 C -1.02357 -0.88263 -1.02331 -0.88796 -1.02136 -0.89004 C -1.01797 -0.89398 -1.01341 -0.8949 -1.00951 -0.89745 C -1.0069 -0.90069 -1.00404 -0.9037 -1.00156 -0.90763 C -0.98425 -0.93495 -0.99844 -0.91713 -0.98581 -0.93217 C -0.98464 -0.93611 -0.98294 -0.93912 -0.9819 -0.94282 C -0.97787 -0.95532 -0.97878 -0.95671 -0.97396 -0.96736 C -0.97279 -0.9699 -0.97149 -0.97199 -0.97005 -0.9743 C -0.9707 -1.00115 -0.9694 -1.02847 -0.97201 -1.05509 C -0.97279 -1.06319 -0.98373 -1.08449 -0.98763 -1.09004 C -0.99089 -1.09444 -0.99466 -1.09652 -0.99766 -1.10069 C -0.99987 -1.1037 -1.0013 -1.10833 -1.00365 -1.11111 C -1.00729 -1.1155 -1.01159 -1.11805 -1.0155 -1.12175 C -1.01862 -1.125 -1.02201 -1.1287 -1.02526 -1.13217 C -1.03359 -1.14143 -1.03555 -1.14652 -1.04701 -1.15324 L -1.05886 -1.16041 C -1.06081 -1.16388 -1.06224 -1.16875 -1.06471 -1.17083 C -1.06966 -1.17476 -1.07539 -1.17476 -1.0806 -1.17777 C -1.08255 -1.17893 -1.08464 -1.17986 -1.08646 -1.18148 C -1.08919 -1.18333 -1.09167 -1.18611 -1.0944 -1.18842 C -1.10677 -1.19838 -1.10482 -1.19699 -1.11406 -1.20231 C -1.11615 -1.20601 -1.1181 -1.20902 -1.12005 -1.21296 C -1.12162 -1.2162 -1.12227 -1.2206 -1.12396 -1.22338 C -1.12565 -1.22638 -1.128 -1.22824 -1.12995 -1.23055 C -1.13125 -1.23634 -1.13242 -1.24213 -1.13386 -1.24814 C -1.13464 -1.25138 -1.13555 -1.25486 -1.13581 -1.25833 C -1.13685 -1.27361 -1.13698 -1.28888 -1.13776 -1.30393 C -1.13828 -1.31458 -1.13906 -1.325 -1.13958 -1.33541 C -1.13776 -1.40092 -1.13633 -1.46666 -1.13386 -1.53194 C -1.13346 -1.54166 -1.13138 -1.54328 -1.128 -1.54953 C -1.12721 -1.55416 -1.12721 -1.55925 -1.12591 -1.56365 C -1.12513 -1.56643 -1.12318 -1.56805 -1.12201 -1.5706 C -1.12057 -1.57384 -1.1194 -1.57754 -1.1181 -1.58101 C -1.11693 -1.5875 -1.11367 -1.60555 -1.11211 -1.60925 C -1.11081 -1.6125 -1.10807 -1.61342 -1.10625 -1.6162 C -1.10404 -1.61944 -1.10208 -1.62291 -1.10026 -1.62662 C -1.09883 -1.62986 -1.09779 -1.63402 -1.09636 -1.63726 C -1.09518 -1.63981 -1.09349 -1.64166 -1.09245 -1.64421 C -1.08594 -1.65972 -1.08594 -1.66018 -1.08255 -1.67245 " pathEditMode="relative" rAng="0" ptsTypes="AAAAAAAAAAAAAAAAAAAAAAAAAAAAAAAAAAAAAAAAAAAAAAAAAAAAAAAAAAAAAAAAAAAAAAAAAAAAAAAAAAAAAAAAAAAAAAAAAAAAAAAAAAAAAAAAAAAAAAAAAAAAAAAAAAAAAAAAAAAAAAAAAAAAA">
                                      <p:cBhvr>
                                        <p:cTn id="12" dur="8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9" y="-8157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3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82 0.01991 L 0.02982 0.02014 C 0.02448 0.01481 0.01902 0.01111 0.01394 0.00578 C 0.01068 0.00208 0.00586 -0.01204 0.00404 -0.01551 C 0.00248 -0.01829 -4.79167E-6 -0.01968 -0.00182 -0.02246 C -0.0039 -0.02547 -0.00572 -0.02963 -0.00768 -0.03287 C -0.01158 -0.05347 -0.00677 -0.03472 -0.01562 -0.05047 C -0.03229 -0.07986 -0.00872 -0.04283 -0.02161 -0.07176 C -0.02304 -0.07477 -0.02552 -0.07616 -0.02747 -0.07871 C -0.03007 -0.08773 -0.03229 -0.09769 -0.03541 -0.10648 C -0.03632 -0.10949 -0.03841 -0.11088 -0.03932 -0.11343 C -0.04635 -0.13449 -0.03268 -0.11528 -0.04726 -0.14514 C -0.04856 -0.14815 -0.05117 -0.14769 -0.05312 -0.14861 C -0.05377 -0.15209 -0.05455 -0.15556 -0.05507 -0.15949 C -0.05585 -0.16389 -0.05585 -0.16898 -0.05703 -0.17338 C -0.05924 -0.18079 -0.06236 -0.18727 -0.06497 -0.19422 L -0.06888 -0.20486 C -0.06953 -0.20834 -0.06992 -0.21204 -0.07096 -0.21551 C -0.0746 -0.22847 -0.07421 -0.22315 -0.07877 -0.23287 C -0.08085 -0.23727 -0.08281 -0.24213 -0.08476 -0.24722 C -0.0875 -0.25394 -0.08997 -0.26088 -0.09257 -0.26783 C -0.09388 -0.27176 -0.09466 -0.27593 -0.09661 -0.27871 C -0.09921 -0.28195 -0.10195 -0.28542 -0.10442 -0.28889 C -0.10664 -0.29213 -0.1082 -0.29653 -0.11041 -0.29954 C -0.11458 -0.30579 -0.1194 -0.30949 -0.12421 -0.31343 C -0.12552 -0.31713 -0.12604 -0.32222 -0.12812 -0.32408 C -0.13111 -0.32709 -0.13476 -0.32616 -0.13802 -0.32778 C -0.13997 -0.32871 -0.14192 -0.32986 -0.14388 -0.33102 C -0.147 -0.33658 -0.15143 -0.3456 -0.15572 -0.34861 C -0.16028 -0.35162 -0.17903 -0.35509 -0.18138 -0.35556 C -0.19179 -0.36783 -0.18281 -0.35949 -0.19726 -0.36644 C -0.20117 -0.36806 -0.20507 -0.37084 -0.20911 -0.37315 L -0.21497 -0.37662 C -0.21692 -0.37801 -0.21888 -0.3794 -0.22096 -0.38009 C -0.22421 -0.38148 -0.22747 -0.38241 -0.23072 -0.38403 C -0.23346 -0.38496 -0.23606 -0.38634 -0.23867 -0.38727 C -0.25598 -0.39329 -0.24492 -0.3875 -0.25638 -0.39422 C -0.25911 -0.39792 -0.26145 -0.40185 -0.26432 -0.40486 C -0.26835 -0.40903 -0.27916 -0.41088 -0.28203 -0.41181 C -0.28476 -0.41412 -0.28723 -0.41667 -0.28997 -0.41875 C -0.29192 -0.42037 -0.2944 -0.41968 -0.29596 -0.42246 C -0.29739 -0.425 -0.29674 -0.42963 -0.29791 -0.43287 C -0.29882 -0.43565 -0.30078 -0.43704 -0.30182 -0.43982 C -0.30351 -0.44422 -0.30442 -0.44931 -0.30572 -0.45394 C -0.30963 -0.4882 -0.30898 -0.47454 -0.30572 -0.53102 C -0.30559 -0.53496 -0.30481 -0.53843 -0.30377 -0.54167 C -0.30286 -0.54445 -0.30091 -0.54607 -0.29986 -0.54861 C -0.297 -0.55533 -0.29531 -0.56366 -0.29192 -0.56968 C -0.28997 -0.57315 -0.28815 -0.57685 -0.28606 -0.58009 C -0.28281 -0.58519 -0.27916 -0.58889 -0.27617 -0.59422 C -0.27447 -0.59746 -0.27382 -0.60162 -0.27226 -0.60486 C -0.26914 -0.61088 -0.26562 -0.61644 -0.26236 -0.62246 L -0.25638 -0.6331 C -0.25377 -0.6375 -0.25169 -0.64329 -0.24856 -0.64699 C -0.24661 -0.64931 -0.24427 -0.65116 -0.24257 -0.65394 C -0.24205 -0.65486 -0.23359 -0.67477 -0.23268 -0.67871 C -0.23111 -0.68519 -0.23046 -0.69283 -0.22877 -0.69954 C -0.22643 -0.70926 -0.22083 -0.71713 -0.21692 -0.72408 C -0.21223 -0.75741 -0.21549 -0.74352 -0.20911 -0.76621 C -0.20976 -0.79213 -0.20937 -0.81783 -0.21106 -0.84329 C -0.21132 -0.84769 -0.21341 -0.85093 -0.21497 -0.85417 C -0.21875 -0.86134 -0.22682 -0.875 -0.22682 -0.87477 C -0.23007 -0.89792 -0.22682 -0.8831 -0.23671 -0.90648 C -0.23815 -0.91019 -0.23893 -0.91412 -0.24062 -0.91713 C -0.24296 -0.9213 -0.24609 -0.92384 -0.24856 -0.92755 C -0.25065 -0.93079 -0.25208 -0.93565 -0.25442 -0.93843 C -0.25625 -0.94005 -0.25846 -0.94005 -0.26041 -0.9419 C -0.26575 -0.9456 -0.27239 -0.95394 -0.27812 -0.95556 C -0.28463 -0.95787 -0.29127 -0.95787 -0.29791 -0.95926 L -0.40065 -0.95209 C -0.40494 -0.95162 -0.41276 -0.94607 -0.41627 -0.9419 C -0.41875 -0.93889 -0.41979 -0.93357 -0.42226 -0.93102 C -0.42473 -0.92894 -0.42747 -0.92894 -0.43007 -0.92755 C -0.45065 -0.90324 -0.42005 -0.94213 -0.43997 -0.90648 C -0.44335 -0.90047 -0.44843 -0.89838 -0.45182 -0.89259 L -0.46367 -0.87153 L -0.46757 -0.86435 C -0.47018 -0.85278 -0.47122 -0.83935 -0.47552 -0.82963 C -0.47747 -0.82454 -0.47968 -0.8206 -0.48138 -0.81528 C -0.48294 -0.81111 -0.48385 -0.80579 -0.48541 -0.80139 C -0.48658 -0.79792 -0.48802 -0.79422 -0.48932 -0.79074 C -0.49218 -0.77547 -0.49648 -0.74954 -0.50117 -0.73472 C -0.50208 -0.73172 -0.50377 -0.72986 -0.50507 -0.72778 C -0.50703 -0.72084 -0.50872 -0.71343 -0.51106 -0.70648 C -0.51406 -0.69792 -0.51835 -0.69097 -0.52096 -0.68218 C -0.52239 -0.67685 -0.52187 -0.67037 -0.52291 -0.66459 C -0.52552 -0.65047 -0.52721 -0.64977 -0.53268 -0.64005 C -0.53411 -0.6331 -0.53463 -0.62523 -0.53671 -0.61875 C -0.53867 -0.6125 -0.54778 -0.60139 -0.55052 -0.59769 C -0.55117 -0.59306 -0.55117 -0.58797 -0.55247 -0.58403 C -0.5539 -0.5794 -0.55664 -0.57685 -0.55846 -0.57315 C -0.56054 -0.56875 -0.56197 -0.5632 -0.56432 -0.55949 C -0.57057 -0.54792 -0.57369 -0.54653 -0.58007 -0.5382 C -0.58789 -0.52847 -0.58893 -0.525 -0.59791 -0.51713 C -0.61419 -0.50278 -0.60169 -0.51597 -0.61367 -0.50648 C -0.6164 -0.5044 -0.61875 -0.50139 -0.62161 -0.49954 C -0.62408 -0.49792 -0.62682 -0.49746 -0.62942 -0.49607 C -0.63151 -0.49491 -0.63346 -0.49375 -0.63541 -0.49259 L -0.71627 -0.49607 C -0.72161 -0.49653 -0.72695 -0.49722 -0.73203 -0.49954 C -0.73437 -0.5007 -0.7358 -0.50509 -0.73802 -0.50648 C -0.75729 -0.51991 -0.76093 -0.52107 -0.77552 -0.52778 C -0.77617 -0.53102 -0.77578 -0.53588 -0.77747 -0.5382 C -0.78085 -0.54236 -0.78932 -0.54514 -0.78932 -0.54491 C -0.80299 -0.56343 -0.79205 -0.54699 -0.80312 -0.56968 C -0.81028 -0.58472 -0.81171 -0.58033 -0.81888 -0.60116 C -0.82161 -0.60903 -0.82265 -0.61783 -0.82487 -0.62593 C -0.83776 -0.67199 -0.8246 -0.61597 -0.83476 -0.66088 C -0.83541 -0.66898 -0.8358 -0.67755 -0.83671 -0.68542 C -0.83776 -0.69514 -0.84062 -0.71389 -0.84062 -0.71366 C -0.84518 -0.77755 -0.84505 -0.76574 -0.84062 -0.87153 C -0.84049 -0.87593 -0.83776 -0.87824 -0.83671 -0.88218 C -0.8345 -0.88982 -0.83268 -0.89838 -0.83072 -0.90648 C -0.82669 -0.92454 -0.83125 -0.91505 -0.82096 -0.93843 C -0.81862 -0.94329 -0.81562 -0.94769 -0.81302 -0.95209 L -0.80703 -0.96273 C -0.80507 -0.96644 -0.80351 -0.9706 -0.80117 -0.97338 C -0.79791 -0.97662 -0.79479 -0.98056 -0.79127 -0.9838 C -0.78945 -0.98565 -0.78736 -0.98588 -0.78554 -0.98727 C -0.78203 -0.99028 -0.77903 -0.99491 -0.77552 -0.99792 C -0.77369 -0.99931 -0.77161 -1.00023 -0.76953 -1.00139 C -0.76432 -1.00394 -0.75377 -1.00834 -0.75377 -1.0081 C -0.74596 -1.01759 -0.73684 -1.02917 -0.72812 -1.03287 L -0.72018 -1.03634 C -0.70325 -1.05903 -0.72265 -1.03449 -0.70052 -1.05764 C -0.68242 -1.07639 -0.69518 -1.06759 -0.68268 -1.075 C -0.66523 -1.10625 -0.69153 -1.06111 -0.66692 -1.09607 C -0.66328 -1.10116 -0.66041 -1.10764 -0.65703 -1.11343 C -0.65507 -1.11713 -0.65286 -1.12014 -0.65117 -1.12408 C -0.64856 -1.12986 -0.64661 -1.13681 -0.64322 -1.14167 C -0.64166 -1.14398 -0.63932 -1.14398 -0.63736 -1.14514 C -0.62773 -1.17084 -0.64049 -1.14051 -0.62552 -1.16273 C -0.62369 -1.16528 -0.62317 -1.17014 -0.62161 -1.17315 C -0.61549 -1.18403 -0.61627 -1.1757 -0.61171 -1.18727 C -0.60807 -1.1963 -0.60182 -1.21528 -0.60182 -1.21505 C -0.59622 -1.25486 -0.59726 -1.2419 -0.60182 -1.3169 C -0.60208 -1.32107 -0.60442 -1.32384 -0.60572 -1.32732 C -0.60976 -1.3625 -0.60416 -1.33009 -0.61367 -1.35533 C -0.62539 -1.38658 -0.6138 -1.36621 -0.62552 -1.39398 C -0.62721 -1.39792 -0.62942 -1.40093 -0.63138 -1.40463 C -0.63203 -1.4081 -0.63216 -1.41204 -0.63346 -1.41505 C -0.63684 -1.42292 -0.64192 -1.42824 -0.64518 -1.43611 C -0.64726 -1.44074 -0.64869 -1.4463 -0.65117 -1.45023 C -0.65273 -1.45255 -0.65507 -1.45255 -0.65703 -1.45371 C -0.65859 -1.45602 -0.65963 -1.45857 -0.66106 -1.46065 C -0.66653 -1.46852 -0.66992 -1.47014 -0.67682 -1.47477 C -0.68906 -1.48264 -0.68684 -1.48102 -0.69856 -1.48519 C -0.74244 -1.52431 -0.67656 -1.46852 -0.72421 -1.49931 C -0.72734 -1.50139 -0.7289 -1.50787 -0.73203 -1.50972 C -0.7371 -1.51273 -0.7427 -1.51181 -0.74791 -1.51343 C -0.75052 -1.51412 -0.75312 -1.51597 -0.75572 -1.5169 C -0.77083 -1.52222 -0.76367 -1.51829 -0.77747 -1.52384 C -0.78281 -1.52593 -0.78815 -1.52801 -0.79322 -1.53079 C -0.79661 -1.53264 -0.79973 -1.53611 -0.80312 -1.53797 C -0.80703 -1.53982 -0.81106 -1.54005 -0.81497 -1.54144 C -0.83489 -1.54792 -0.81393 -1.54236 -0.84062 -1.54838 C -0.84726 -1.55232 -0.847 -1.55255 -0.85442 -1.55533 C -0.86875 -1.56111 -0.85963 -1.55625 -0.87018 -1.5625 C -0.8776 -1.5757 -0.87161 -1.56783 -0.88789 -1.57292 C -0.89453 -1.575 -0.90768 -1.58009 -0.90768 -1.57986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1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75" y="-7997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3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4097 L -0.00677 -0.04074 C -0.00769 -0.07037 -0.00625 -0.10925 -0.01276 -0.13935 C -0.01628 -0.15555 -0.02175 -0.175 -0.02852 -0.18842 C -0.03164 -0.19467 -0.03516 -0.20023 -0.03842 -0.20601 C -0.04037 -0.20949 -0.04219 -0.21342 -0.0444 -0.21643 C -0.04766 -0.22129 -0.05105 -0.22569 -0.05417 -0.23055 C -0.05625 -0.23379 -0.05795 -0.23796 -0.06016 -0.24097 C -0.06524 -0.24861 -0.06602 -0.24814 -0.07201 -0.25162 C -0.07331 -0.25393 -0.07435 -0.25694 -0.07592 -0.25856 C -0.07917 -0.26203 -0.08737 -0.26689 -0.09167 -0.26921 C -0.09701 -0.26805 -0.10235 -0.26736 -0.10756 -0.26574 C -0.11289 -0.26388 -0.11628 -0.25902 -0.12136 -0.25509 C -0.12318 -0.2537 -0.12526 -0.25277 -0.12722 -0.25162 C -0.12852 -0.24814 -0.12943 -0.24375 -0.13112 -0.24097 C -0.13477 -0.23541 -0.14297 -0.22708 -0.14297 -0.22685 C -0.14805 -0.20069 -0.14128 -0.2331 -0.14896 -0.20601 C -0.14987 -0.20277 -0.14961 -0.19837 -0.15092 -0.19537 C -0.15456 -0.18773 -0.16459 -0.17986 -0.16862 -0.1743 C -0.17097 -0.17152 -0.1724 -0.16666 -0.17461 -0.16388 C -0.17904 -0.15833 -0.18998 -0.15185 -0.1944 -0.14976 C -0.19961 -0.14745 -0.20508 -0.14675 -0.21016 -0.14282 L -0.22006 -0.13587 C -0.23972 -0.13703 -0.25951 -0.13634 -0.27917 -0.13935 C -0.28269 -0.13981 -0.28568 -0.14467 -0.28907 -0.14629 C -0.34701 -0.178 -0.28438 -0.1412 -0.31081 -0.15694 C -0.31407 -0.16296 -0.3168 -0.1699 -0.32071 -0.1743 C -0.32696 -0.18148 -0.33959 -0.18333 -0.34636 -0.18495 C -0.35026 -0.19074 -0.35391 -0.19768 -0.35821 -0.20254 C -0.3612 -0.20578 -0.36485 -0.20694 -0.3681 -0.20949 C -0.37201 -0.21273 -0.37592 -0.21666 -0.37982 -0.22013 C -0.40756 -0.24236 -0.37409 -0.21296 -0.39766 -0.23402 C -0.39961 -0.2375 -0.40131 -0.24189 -0.40365 -0.24467 C -0.40534 -0.24652 -0.40782 -0.24583 -0.40951 -0.24814 C -0.41133 -0.25069 -0.41185 -0.25555 -0.41342 -0.25856 C -0.42683 -0.28495 -0.42435 -0.28078 -0.43516 -0.29375 C -0.43646 -0.30185 -0.43763 -0.31018 -0.43907 -0.31828 C -0.44024 -0.3243 -0.44284 -0.32962 -0.4431 -0.33587 C -0.44362 -0.3581 -0.44349 -0.38055 -0.44102 -0.40254 C -0.44063 -0.40601 -0.43711 -0.40486 -0.43516 -0.40601 C -0.43256 -0.41064 -0.42943 -0.41458 -0.42722 -0.4199 C -0.42605 -0.42291 -0.42696 -0.42824 -0.42526 -0.43055 C -0.42318 -0.43356 -0.42006 -0.43287 -0.41732 -0.43402 C -0.40743 -0.45162 -0.42188 -0.42754 -0.40157 -0.45162 C -0.38685 -0.46944 -0.40378 -0.45717 -0.38972 -0.4655 C -0.38776 -0.46805 -0.38581 -0.47013 -0.38386 -0.47268 C -0.37618 -0.48217 -0.37149 -0.49074 -0.36211 -0.49722 C -0.35834 -0.49976 -0.35417 -0.49976 -0.35026 -0.50069 C -0.34961 -0.50416 -0.34974 -0.50856 -0.34831 -0.51134 C -0.34688 -0.51388 -0.34414 -0.51296 -0.34232 -0.51481 C -0.33685 -0.52037 -0.33464 -0.525 -0.33047 -0.53217 C -0.32435 -0.56504 -0.32409 -0.55787 -0.32852 -0.60625 C -0.32891 -0.61018 -0.33112 -0.61296 -0.33256 -0.61643 C -0.34493 -0.64722 -0.33203 -0.6155 -0.34453 -0.64097 C -0.34649 -0.6456 -0.34805 -0.65069 -0.35026 -0.65532 C -0.35404 -0.6625 -0.35899 -0.66782 -0.36211 -0.67615 C -0.36342 -0.67962 -0.36433 -0.68379 -0.36602 -0.68657 C -0.36771 -0.68981 -0.37019 -0.69097 -0.37201 -0.69398 C -0.37683 -0.70138 -0.38034 -0.7118 -0.38581 -0.71851 C -0.38776 -0.7206 -0.38985 -0.72268 -0.39167 -0.72523 C -0.39323 -0.72731 -0.39388 -0.73101 -0.39571 -0.73217 C -0.39948 -0.73472 -0.40365 -0.73472 -0.40756 -0.73611 C -0.40886 -0.73935 -0.40977 -0.74351 -0.41146 -0.74629 C -0.41654 -0.75555 -0.42019 -0.75439 -0.42722 -0.75671 C -0.42917 -0.75925 -0.43099 -0.76226 -0.43321 -0.76388 C -0.43633 -0.76597 -0.43972 -0.76643 -0.4431 -0.76759 C -0.45157 -0.7699 -0.46016 -0.77199 -0.46875 -0.7743 L -0.59102 -0.77083 C -0.59571 -0.7706 -0.60026 -0.76851 -0.60495 -0.76759 L -0.62071 -0.76388 C -0.64349 -0.74768 -0.61511 -0.76689 -0.64636 -0.74976 C -0.64974 -0.74814 -0.65274 -0.74421 -0.65625 -0.74305 C -0.66003 -0.74097 -0.66407 -0.7405 -0.6681 -0.73935 C -0.67136 -0.73819 -0.67474 -0.73726 -0.67787 -0.73611 C -0.70248 -0.72384 -0.67709 -0.73263 -0.70157 -0.72523 C -0.7043 -0.72175 -0.70677 -0.71782 -0.70951 -0.71481 C -0.71198 -0.71203 -0.71472 -0.70995 -0.71745 -0.70763 C -0.72058 -0.70509 -0.72396 -0.703 -0.72722 -0.70069 C -0.73125 -0.69814 -0.73711 -0.6949 -0.74102 -0.69398 C -0.74571 -0.69212 -0.75026 -0.69143 -0.75495 -0.69027 C -0.7569 -0.68657 -0.75834 -0.68194 -0.76094 -0.67962 C -0.76719 -0.67407 -0.77565 -0.67314 -0.78256 -0.66944 C -0.8017 -0.65787 -0.78243 -0.66458 -0.80625 -0.65856 C -0.81016 -0.65532 -0.8142 -0.65185 -0.8181 -0.64814 C -0.83581 -0.63078 -0.82032 -0.62337 -0.86342 -0.61643 C -0.87071 -0.61527 -0.878 -0.61458 -0.88516 -0.61296 C -0.8892 -0.61203 -0.8931 -0.61087 -0.89701 -0.60949 C -0.89961 -0.60856 -0.90222 -0.60671 -0.90495 -0.60625 C -0.93386 -0.59884 -0.94219 -0.59884 -0.97006 -0.59537 C -0.97448 -0.59421 -0.9793 -0.59375 -0.98386 -0.59189 C -0.98789 -0.59027 -0.99167 -0.58495 -0.99571 -0.58495 L -1.11016 -0.58842 C -1.11211 -0.59074 -1.11394 -0.59351 -1.11615 -0.59537 C -1.11797 -0.59699 -1.12045 -0.59652 -1.12201 -0.59884 C -1.12526 -0.60416 -1.12683 -0.61134 -1.12995 -0.61643 C -1.13412 -0.62314 -1.13946 -0.62754 -1.14375 -0.63402 C -1.17084 -0.67569 -1.14792 -0.64722 -1.16342 -0.6655 C -1.16706 -0.675 -1.16888 -0.67893 -1.17136 -0.69027 C -1.17461 -0.70439 -1.17539 -0.71157 -1.17722 -0.72523 C -1.17683 -0.73148 -1.17631 -0.75439 -1.17331 -0.76388 C -1.17097 -0.77129 -1.16967 -0.78101 -1.1655 -0.78495 L -1.15756 -0.79189 C -1.15443 -0.80046 -1.1487 -0.81712 -1.14375 -0.8199 C -1.13972 -0.82199 -1.13555 -0.82361 -1.1319 -0.82708 C -1.1293 -0.82939 -1.12683 -0.8324 -1.12396 -0.83402 C -1.11888 -0.83703 -1.11329 -0.83796 -1.10821 -0.84097 C -1.10443 -0.84328 -1.09818 -0.84722 -1.0944 -0.84814 C -1.08581 -0.84976 -1.07722 -0.85046 -1.06875 -0.85162 C -1.05404 -0.86898 -1.07396 -0.84722 -1.0431 -0.8655 L -1.03125 -0.87268 C -1.0293 -0.875 -1.02696 -0.87662 -1.02526 -0.87962 C -1.02357 -0.88263 -1.02331 -0.88796 -1.02136 -0.89004 C -1.01797 -0.89398 -1.01342 -0.8949 -1.00951 -0.89722 C -1.0069 -0.90069 -1.00404 -0.9037 -1.00157 -0.90763 C -0.98425 -0.93495 -0.99844 -0.91712 -0.98581 -0.93217 C -0.98464 -0.93587 -0.98295 -0.93912 -0.9819 -0.94282 C -0.97787 -0.95532 -0.97878 -0.95671 -0.97396 -0.96736 C -0.97279 -0.9699 -0.97149 -0.97199 -0.97006 -0.9743 C -0.97071 -1.00115 -0.9694 -1.02847 -0.97201 -1.05509 C -0.97279 -1.06319 -0.98373 -1.08449 -0.98763 -1.09004 C -0.99089 -1.09444 -0.99467 -1.09652 -0.99766 -1.10069 C -0.99987 -1.1037 -1.00131 -1.10833 -1.00365 -1.11111 C -1.0073 -1.1155 -1.01159 -1.11805 -1.0155 -1.12175 C -1.01862 -1.125 -1.02201 -1.1287 -1.02526 -1.13217 C -1.0336 -1.14143 -1.03555 -1.14652 -1.04701 -1.15324 L -1.05886 -1.16041 C -1.06081 -1.16388 -1.06224 -1.16875 -1.06472 -1.17083 C -1.06967 -1.17476 -1.07539 -1.17476 -1.0806 -1.17777 C -1.08256 -1.17893 -1.08464 -1.17986 -1.08646 -1.18148 C -1.0892 -1.18333 -1.09167 -1.18611 -1.0944 -1.18842 C -1.10677 -1.19837 -1.10482 -1.19699 -1.11407 -1.20231 C -1.11615 -1.20601 -1.1181 -1.20902 -1.12006 -1.21296 C -1.12162 -1.2162 -1.12227 -1.2206 -1.12396 -1.22337 C -1.12565 -1.22638 -1.128 -1.22824 -1.12995 -1.23055 C -1.13125 -1.23634 -1.13256 -1.24212 -1.13386 -1.24814 C -1.13464 -1.25138 -1.13555 -1.25486 -1.13581 -1.25856 C -1.13685 -1.27361 -1.13698 -1.28888 -1.13776 -1.30393 C -1.13829 -1.31458 -1.13907 -1.325 -1.13972 -1.33541 C -1.13776 -1.40092 -1.13633 -1.46666 -1.13386 -1.53194 C -1.13347 -1.54166 -1.13138 -1.54328 -1.128 -1.54953 C -1.12722 -1.55416 -1.12722 -1.55925 -1.12592 -1.56365 C -1.12513 -1.56643 -1.12318 -1.56805 -1.12201 -1.5706 C -1.12058 -1.57384 -1.1194 -1.57754 -1.1181 -1.58101 C -1.11693 -1.5875 -1.11368 -1.60555 -1.11211 -1.60925 C -1.11081 -1.6125 -1.10808 -1.61342 -1.10625 -1.6162 C -1.10404 -1.61944 -1.10209 -1.62291 -1.10026 -1.62662 C -1.09883 -1.62986 -1.09779 -1.63402 -1.09636 -1.63726 C -1.09519 -1.63981 -1.09349 -1.64166 -1.09245 -1.64421 C -1.08594 -1.65972 -1.08594 -1.66018 -1.08256 -1.67245 " pathEditMode="relative" rAng="0" ptsTypes="AAAAAAAAAAAAAAAAAAAAAAAAAAAAAAAAAAAAAAAAAAAAAAAAAAAAAAAAAAAAAAAAAAAAAAAAAAAAAAAAAAAAAAAAAAAAAAAAAAAAAAAAAAAAAAAAAAAAAAAAAAAAAAAAAAAAAAAAAAAAAAAAAAAAA">
                                      <p:cBhvr>
                                        <p:cTn id="16" dur="8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9" y="-8155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3000" fill="remove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692 -0.01644 L -0.01692 -0.01621 C -0.01627 -0.02709 -0.01484 -0.0375 -0.01484 -0.04815 C -0.01484 -0.06343 -0.01706 -0.07685 -0.02083 -0.09028 C -0.02187 -0.09398 -0.02344 -0.09722 -0.02474 -0.1007 C -0.02539 -0.10556 -0.02565 -0.11042 -0.02669 -0.11482 C -0.02773 -0.11875 -0.02956 -0.12176 -0.03073 -0.12523 C -0.03216 -0.12986 -0.03346 -0.13449 -0.03463 -0.13935 C -0.03958 -0.15972 -0.03294 -0.14028 -0.04062 -0.16042 C -0.04127 -0.16736 -0.0414 -0.17477 -0.04258 -0.18148 C -0.05013 -0.22616 -0.04362 -0.16621 -0.04844 -0.20949 C -0.04896 -0.21412 -0.05013 -0.23426 -0.05247 -0.24121 C -0.05937 -0.26204 -0.05612 -0.22547 -0.06419 -0.26922 C -0.06666 -0.28218 -0.06536 -0.27847 -0.07018 -0.29028 C -0.07226 -0.29537 -0.07656 -0.30672 -0.08008 -0.31134 C -0.08385 -0.31644 -0.08737 -0.32269 -0.09192 -0.32547 C -0.10403 -0.33264 -0.0957 -0.32847 -0.11758 -0.33241 C -0.15377 -0.33009 -0.18997 -0.32986 -0.22604 -0.32547 C -0.22851 -0.325 -0.22982 -0.31991 -0.23203 -0.31829 C -0.23515 -0.31621 -0.23854 -0.31597 -0.24192 -0.31482 C -0.25521 -0.29121 -0.23984 -0.31505 -0.25573 -0.30093 C -0.27956 -0.27963 -0.25143 -0.29746 -0.26953 -0.28681 C -0.2832 -0.2706 -0.26601 -0.28982 -0.28528 -0.27269 C -0.2888 -0.26968 -0.29192 -0.26574 -0.29518 -0.26227 C -0.29713 -0.25996 -0.29896 -0.25718 -0.30104 -0.25509 C -0.30299 -0.25347 -0.30508 -0.25278 -0.30703 -0.25162 C -0.30898 -0.24699 -0.31015 -0.24097 -0.31289 -0.23773 C -0.3164 -0.23357 -0.32135 -0.23472 -0.32474 -0.23056 C -0.33294 -0.22084 -0.32838 -0.22454 -0.33867 -0.22014 C -0.33997 -0.21783 -0.34088 -0.21435 -0.34258 -0.2132 C -0.347 -0.20972 -0.36914 -0.20625 -0.37018 -0.20602 C -0.39127 -0.20718 -0.41237 -0.20741 -0.43333 -0.20949 C -0.44414 -0.21065 -0.43841 -0.21343 -0.44713 -0.22014 C -0.44961 -0.22199 -0.45247 -0.22246 -0.45508 -0.22361 C -0.46159 -0.23287 -0.46888 -0.24121 -0.47474 -0.25162 C -0.47812 -0.25764 -0.48112 -0.26389 -0.48463 -0.26922 C -0.48646 -0.27199 -0.4888 -0.27338 -0.49062 -0.27616 C -0.49414 -0.28172 -0.49661 -0.28912 -0.50052 -0.29375 L -0.51224 -0.30787 C -0.52148 -0.33241 -0.51627 -0.32431 -0.52617 -0.33588 C -0.53099 -0.3706 -0.52448 -0.33472 -0.53203 -0.35695 C -0.53307 -0.36019 -0.53307 -0.36412 -0.53398 -0.36759 C -0.53646 -0.37639 -0.53828 -0.37847 -0.54192 -0.38496 C -0.54258 -0.39097 -0.5431 -0.39676 -0.54388 -0.40255 C -0.5444 -0.40625 -0.54531 -0.40949 -0.54583 -0.4132 C -0.54661 -0.41898 -0.54687 -0.425 -0.54778 -0.43056 C -0.54948 -0.44144 -0.55377 -0.46227 -0.55377 -0.46204 C -0.55442 -0.47153 -0.55482 -0.48102 -0.55573 -0.49028 C -0.55612 -0.49398 -0.55716 -0.49722 -0.55768 -0.50093 C -0.55846 -0.50672 -0.55898 -0.5125 -0.55963 -0.51852 C -0.56067 -0.54097 -0.56146 -0.56898 -0.56367 -0.59213 C -0.56406 -0.59676 -0.5651 -0.60139 -0.56562 -0.60625 C -0.5664 -0.61435 -0.56679 -0.62246 -0.56758 -0.63079 C -0.56758 -0.63148 -0.57383 -0.68935 -0.57552 -0.69398 L -0.57942 -0.70417 C -0.58502 -0.74468 -0.57721 -0.69491 -0.58528 -0.72894 C -0.58646 -0.73334 -0.58607 -0.73843 -0.58724 -0.74283 C -0.59062 -0.75417 -0.59518 -0.76389 -0.59909 -0.77431 L -0.59909 -0.77408 C -0.61028 -0.80625 -0.6039 -0.79653 -0.61497 -0.80949 C -0.61627 -0.8132 -0.61692 -0.81806 -0.61888 -0.82014 C -0.62239 -0.82408 -0.63073 -0.82732 -0.63073 -0.82709 C -0.63268 -0.82963 -0.63476 -0.83172 -0.63659 -0.83426 C -0.64362 -0.84422 -0.63828 -0.84352 -0.65052 -0.85185 C -0.66054 -0.8588 -0.67148 -0.85996 -0.68203 -0.86227 C -0.722 -0.88611 -0.69414 -0.87222 -0.78463 -0.86574 C -0.78802 -0.86551 -0.79127 -0.86297 -0.79453 -0.86227 C -0.81159 -0.85857 -0.83581 -0.85695 -0.85182 -0.85533 L -0.88528 -0.84838 C -0.8944 -0.8463 -0.90234 -0.84514 -0.91094 -0.84121 C -0.91302 -0.84028 -0.91497 -0.83866 -0.91692 -0.83773 C -0.92213 -0.83519 -0.92747 -0.8331 -0.93268 -0.83079 L -0.94062 -0.82732 C -0.94258 -0.825 -0.9444 -0.82199 -0.94648 -0.82014 C -0.94844 -0.81852 -0.95065 -0.81852 -0.95247 -0.81667 C -0.95403 -0.81482 -0.95482 -0.81134 -0.95638 -0.80949 C -0.9582 -0.80764 -0.96041 -0.80764 -0.96237 -0.80625 C -0.96497 -0.80417 -0.96745 -0.80093 -0.97018 -0.79908 C -0.98541 -0.7875 -0.98515 -0.78797 -0.99583 -0.78148 C -0.99778 -0.77894 -0.99987 -0.77709 -1.00182 -0.77431 C -1.00442 -0.7713 -1.00664 -0.76621 -1.00963 -0.76389 C -1.01536 -0.75949 -1.02148 -0.75672 -1.02747 -0.75324 C -1.02942 -0.75232 -1.03151 -0.75139 -1.03333 -0.75 C -1.05416 -0.73148 -1.03763 -0.74468 -1.05117 -0.73565 C -1.05442 -0.7338 -1.05755 -0.73009 -1.06107 -0.72894 C -1.06679 -0.72662 -1.07278 -0.72662 -1.07877 -0.72523 C -1.08138 -0.72431 -1.08411 -0.72338 -1.08672 -0.72176 C -1.09258 -0.71852 -1.09844 -0.71389 -1.10442 -0.71134 C -1.10703 -0.70996 -1.10976 -0.70903 -1.11237 -0.70764 C -1.11627 -0.70556 -1.12005 -0.70209 -1.12422 -0.70093 L -1.14388 -0.69398 C -1.15325 -0.69028 -1.15495 -0.6882 -1.16562 -0.6831 C -1.16888 -0.68195 -1.17226 -0.68125 -1.17552 -0.67963 C -1.17956 -0.67778 -1.1832 -0.67408 -1.18737 -0.67292 C -1.19388 -0.67037 -1.20065 -0.66968 -1.20703 -0.66574 L -1.23672 -0.64792 L -1.24844 -0.64445 C -1.25182 -0.64352 -1.25495 -0.64213 -1.25833 -0.64121 C -1.26432 -0.63982 -1.27018 -0.63889 -1.27604 -0.63773 C -1.29179 -0.62732 -1.29401 -0.62408 -1.31172 -0.62014 C -1.3207 -0.61806 -1.33008 -0.61806 -1.33919 -0.61667 C -1.34505 -0.61574 -1.35078 -0.61435 -1.3569 -0.6132 L -1.44778 -0.62361 C -1.45039 -0.62408 -1.45299 -0.62616 -1.45547 -0.62709 C -1.45859 -0.62847 -1.46224 -0.6294 -1.46549 -0.63079 C -1.4681 -0.63172 -1.47057 -0.63334 -1.47344 -0.63426 C -1.47799 -0.63565 -1.48255 -0.63658 -1.48724 -0.63773 C -1.48906 -0.64005 -1.49101 -0.64236 -1.4931 -0.64445 C -1.4957 -0.64792 -1.49818 -0.65232 -1.50104 -0.65509 C -1.50286 -0.65695 -1.50508 -0.65718 -1.5069 -0.6588 C -1.52734 -0.67408 -1.49974 -0.65695 -1.52669 -0.67292 C -1.52864 -0.67639 -1.53021 -0.68033 -1.53242 -0.6831 C -1.53932 -0.69121 -1.54336 -0.69306 -1.55026 -0.69746 C -1.57318 -0.73773 -1.54622 -0.69121 -1.57213 -0.73241 C -1.57474 -0.73658 -1.57695 -0.74283 -1.57995 -0.7463 C -1.58346 -0.75093 -1.58789 -0.75324 -1.59179 -0.75672 C -1.60911 -0.78773 -1.60052 -0.78102 -1.61354 -0.78866 C -1.63398 -0.825 -1.60677 -0.7757 -1.63125 -0.82384 C -1.63437 -0.82986 -1.63841 -0.83472 -1.64114 -0.84121 C -1.6431 -0.84607 -1.64518 -0.85047 -1.64713 -0.85533 C -1.64844 -0.8588 -1.64935 -0.86297 -1.65104 -0.86574 C -1.65403 -0.87107 -1.65781 -0.87477 -1.66094 -0.87986 C -1.66432 -0.88542 -1.67083 -0.89746 -1.67083 -0.89722 C -1.67278 -0.9044 -1.67435 -0.91181 -1.67669 -0.91852 C -1.67773 -0.9213 -1.67956 -0.92292 -1.6806 -0.92547 C -1.68151 -0.92755 -1.6819 -0.93009 -1.68268 -0.93241 " pathEditMode="relative" rAng="0" ptsTypes="AAAAAAAAAAAAAAAAAAAAAAAAAAAAAAAAAAAAAAAAAAAAAAAAAAAAAAAAAAAAAAAAAAAAAAAAAAAAAAAAAAAAAAAAAAAAAAAAAAAAAAAAAAAAAAAAAAAAAAAAAAAAAA">
                                      <p:cBhvr>
                                        <p:cTn id="18" dur="9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190" y="-4578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3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81 0.01991 L 0.02981 0.02014 C 0.02448 0.01458 0.01901 0.01111 0.01393 0.00579 C 0.01067 0.00185 0.00586 -0.01204 0.00403 -0.01574 C 0.00247 -0.01829 3.54167E-6 -0.01968 -0.00183 -0.02269 C -0.00391 -0.02546 -0.00573 -0.02986 -0.00769 -0.03287 C -0.01159 -0.0537 -0.00677 -0.03495 -0.01563 -0.05046 C -0.0323 -0.07986 -0.00873 -0.04282 -0.02162 -0.07199 C -0.02305 -0.07477 -0.02552 -0.07616 -0.02748 -0.07894 C -0.03008 -0.08773 -0.0323 -0.09792 -0.03542 -0.10648 C -0.03633 -0.10972 -0.03841 -0.11088 -0.03933 -0.11343 C -0.04636 -0.13472 -0.03269 -0.11551 -0.04727 -0.14514 C -0.04857 -0.14838 -0.05118 -0.14792 -0.05313 -0.14861 C -0.05378 -0.15208 -0.05456 -0.15556 -0.05508 -0.15972 C -0.05586 -0.16389 -0.05586 -0.16898 -0.05703 -0.17338 C -0.05925 -0.18079 -0.06237 -0.18727 -0.06498 -0.19421 L -0.06888 -0.20486 C -0.06953 -0.20833 -0.06993 -0.21204 -0.07097 -0.21574 C -0.07461 -0.2287 -0.07422 -0.22315 -0.07878 -0.23287 C -0.08086 -0.23727 -0.08282 -0.24213 -0.08477 -0.24745 C -0.0875 -0.25417 -0.08998 -0.26088 -0.09258 -0.26782 C -0.09388 -0.27199 -0.09466 -0.27593 -0.09662 -0.27894 C -0.09922 -0.28194 -0.10196 -0.28565 -0.10443 -0.28889 C -0.10664 -0.29213 -0.10821 -0.29676 -0.11042 -0.29954 C -0.11459 -0.30579 -0.1194 -0.30972 -0.12422 -0.31343 C -0.12552 -0.31713 -0.12605 -0.32245 -0.12813 -0.32407 C -0.13112 -0.32708 -0.13477 -0.32616 -0.13802 -0.32801 C -0.13998 -0.32894 -0.14193 -0.32986 -0.14388 -0.33102 C -0.14701 -0.33657 -0.15144 -0.3456 -0.15573 -0.34861 C -0.16029 -0.35162 -0.17904 -0.35509 -0.18138 -0.35556 C -0.1918 -0.36782 -0.18282 -0.35972 -0.19727 -0.36667 C -0.20118 -0.36806 -0.20508 -0.37083 -0.20912 -0.37315 L -0.21498 -0.37662 C -0.21693 -0.37824 -0.21888 -0.3794 -0.22097 -0.38009 C -0.22422 -0.38148 -0.22748 -0.38241 -0.23073 -0.38426 C -0.23347 -0.38519 -0.23607 -0.38634 -0.23868 -0.38727 C -0.25599 -0.39329 -0.24493 -0.3875 -0.25638 -0.39421 C -0.25912 -0.39792 -0.26146 -0.40185 -0.26433 -0.40486 C -0.26836 -0.40926 -0.27917 -0.41088 -0.28203 -0.41181 C -0.28477 -0.41412 -0.28724 -0.41667 -0.28998 -0.41875 C -0.29193 -0.42037 -0.2944 -0.41968 -0.29597 -0.42269 C -0.2974 -0.425 -0.29675 -0.42963 -0.29792 -0.43287 C -0.29883 -0.43565 -0.30078 -0.43704 -0.30183 -0.43982 C -0.30352 -0.44421 -0.30443 -0.44931 -0.30573 -0.45394 C -0.30964 -0.48819 -0.30899 -0.47454 -0.30573 -0.53102 C -0.3056 -0.53519 -0.30482 -0.53843 -0.30378 -0.54167 C -0.30287 -0.54444 -0.30091 -0.54607 -0.29987 -0.54861 C -0.29701 -0.55532 -0.29532 -0.56366 -0.29193 -0.56968 C -0.28998 -0.57315 -0.28815 -0.57685 -0.28607 -0.58009 C -0.28282 -0.58519 -0.27917 -0.58889 -0.27618 -0.59421 C -0.27448 -0.59745 -0.27383 -0.60162 -0.27227 -0.60486 C -0.26914 -0.61088 -0.26563 -0.61644 -0.26237 -0.62245 L -0.25638 -0.63333 C -0.25378 -0.6375 -0.2517 -0.64329 -0.24857 -0.64722 C -0.24662 -0.64931 -0.24427 -0.65139 -0.24258 -0.65394 C -0.24206 -0.65486 -0.2336 -0.67477 -0.23269 -0.6787 C -0.23112 -0.68519 -0.23047 -0.69282 -0.22878 -0.69954 C -0.22644 -0.70949 -0.22084 -0.71713 -0.21693 -0.72407 C -0.21224 -0.75764 -0.2155 -0.74352 -0.20912 -0.7662 C -0.20977 -0.79236 -0.20938 -0.81782 -0.21107 -0.84329 C -0.21133 -0.84792 -0.21341 -0.85116 -0.21498 -0.8544 C -0.21875 -0.86134 -0.22683 -0.875 -0.22683 -0.87477 C -0.23008 -0.89815 -0.22683 -0.8831 -0.23672 -0.90648 C -0.23815 -0.91042 -0.23894 -0.91412 -0.24063 -0.91713 C -0.24297 -0.9213 -0.2461 -0.92384 -0.24857 -0.92755 C -0.25065 -0.93079 -0.25209 -0.93588 -0.25443 -0.93866 C -0.25625 -0.94005 -0.25847 -0.94005 -0.26042 -0.94213 C -0.26576 -0.9456 -0.2724 -0.95417 -0.27813 -0.95556 C -0.28464 -0.95787 -0.29128 -0.95787 -0.29792 -0.95926 L -0.40065 -0.95208 C -0.40495 -0.95162 -0.41276 -0.94607 -0.41628 -0.94213 C -0.41875 -0.93912 -0.4198 -0.93357 -0.42227 -0.93102 C -0.42474 -0.92917 -0.42748 -0.92917 -0.43008 -0.92755 C -0.45065 -0.90324 -0.42006 -0.94213 -0.43998 -0.90648 C -0.44336 -0.90046 -0.44844 -0.89838 -0.45183 -0.89259 L -0.46368 -0.87153 L -0.46758 -0.86435 C -0.47019 -0.85278 -0.47123 -0.83935 -0.47552 -0.82986 C -0.47748 -0.82454 -0.47969 -0.8206 -0.48138 -0.81528 C -0.48295 -0.81111 -0.48386 -0.80579 -0.48542 -0.80162 C -0.48659 -0.79815 -0.48802 -0.79421 -0.48933 -0.79074 C -0.49219 -0.77546 -0.49649 -0.74954 -0.50118 -0.73472 C -0.50209 -0.73171 -0.50378 -0.72986 -0.50508 -0.72801 C -0.50703 -0.72107 -0.50873 -0.71366 -0.51107 -0.70648 C -0.51407 -0.69792 -0.51836 -0.69097 -0.52097 -0.68241 C -0.5224 -0.67708 -0.52188 -0.6706 -0.52292 -0.66482 C -0.52552 -0.65046 -0.52722 -0.64977 -0.53269 -0.64028 C -0.53412 -0.63333 -0.53464 -0.62523 -0.53672 -0.61875 C -0.53868 -0.6125 -0.54779 -0.60139 -0.55052 -0.59769 C -0.55118 -0.59306 -0.55118 -0.58796 -0.55248 -0.58426 C -0.55391 -0.5794 -0.55664 -0.57685 -0.55847 -0.57315 C -0.56055 -0.56875 -0.56198 -0.56319 -0.56433 -0.55972 C -0.57058 -0.54792 -0.5737 -0.54676 -0.58008 -0.53819 C -0.58789 -0.5287 -0.58894 -0.525 -0.59792 -0.51713 C -0.6142 -0.50301 -0.6017 -0.5162 -0.61368 -0.50648 C -0.61641 -0.5044 -0.61875 -0.50139 -0.62162 -0.49954 C -0.62409 -0.49792 -0.62683 -0.49769 -0.62943 -0.49607 C -0.63151 -0.49491 -0.63347 -0.49375 -0.63542 -0.49259 L -0.71628 -0.49607 C -0.72162 -0.49676 -0.72696 -0.49745 -0.73203 -0.49954 C -0.73438 -0.50069 -0.73581 -0.50509 -0.73802 -0.50648 C -0.7573 -0.51991 -0.76094 -0.52107 -0.77552 -0.52801 C -0.77618 -0.53102 -0.77578 -0.53588 -0.77748 -0.53819 C -0.78086 -0.54236 -0.78933 -0.54514 -0.78933 -0.54491 C -0.803 -0.56343 -0.79206 -0.54722 -0.80313 -0.56968 C -0.81029 -0.58495 -0.81172 -0.58032 -0.81888 -0.60116 C -0.82162 -0.60926 -0.82266 -0.61782 -0.82487 -0.62593 C -0.83776 -0.67222 -0.82461 -0.6162 -0.83477 -0.66088 C -0.83542 -0.66898 -0.83581 -0.67778 -0.83672 -0.68542 C -0.83776 -0.69537 -0.84063 -0.71412 -0.84063 -0.71389 C -0.84519 -0.77778 -0.84506 -0.76597 -0.84063 -0.87153 C -0.8405 -0.87616 -0.83776 -0.87824 -0.83672 -0.88241 C -0.83451 -0.88982 -0.83269 -0.89838 -0.83073 -0.90648 C -0.8267 -0.92454 -0.83125 -0.91505 -0.82097 -0.93866 C -0.81862 -0.94329 -0.81563 -0.94792 -0.81302 -0.95208 L -0.80703 -0.96273 C -0.80508 -0.96667 -0.80352 -0.9706 -0.80118 -0.97338 C -0.79792 -0.97662 -0.7948 -0.98056 -0.79128 -0.9838 C -0.78946 -0.98588 -0.78737 -0.98588 -0.78555 -0.98727 C -0.78203 -0.99028 -0.77904 -0.99514 -0.77552 -0.99815 C -0.7737 -0.99931 -0.77162 -1.00023 -0.76953 -1.00139 C -0.76433 -1.00417 -0.75378 -1.00833 -0.75378 -1.0081 C -0.74597 -1.01759 -0.73685 -1.0294 -0.72813 -1.03287 L -0.72019 -1.03634 C -0.70326 -1.05903 -0.72266 -1.03449 -0.70052 -1.05764 C -0.68243 -1.07639 -0.69519 -1.06759 -0.68269 -1.075 C -0.66524 -1.10648 -0.69154 -1.06111 -0.66693 -1.09607 C -0.66328 -1.10116 -0.66042 -1.10764 -0.65703 -1.11366 C -0.65508 -1.11713 -0.65287 -1.12014 -0.65118 -1.12407 C -0.64857 -1.12986 -0.64662 -1.13681 -0.64323 -1.14167 C -0.64167 -1.14421 -0.63933 -1.14421 -0.63737 -1.14514 C -0.62774 -1.17083 -0.6405 -1.14074 -0.62552 -1.16296 C -0.6237 -1.16551 -0.62318 -1.17014 -0.62162 -1.17315 C -0.6155 -1.18426 -0.61628 -1.17593 -0.61172 -1.1875 C -0.60808 -1.1963 -0.60183 -1.21551 -0.60183 -1.21505 C -0.59623 -1.25486 -0.59727 -1.24213 -0.60183 -1.31713 C -0.60209 -1.32107 -0.60443 -1.32384 -0.60573 -1.32732 C -0.60977 -1.3625 -0.60417 -1.33009 -0.61368 -1.35532 C -0.62539 -1.38657 -0.61381 -1.3662 -0.62552 -1.39398 C -0.62722 -1.39792 -0.62943 -1.40093 -0.63138 -1.40463 C -0.63203 -1.4081 -0.63216 -1.41204 -0.63347 -1.41505 C -0.63685 -1.42292 -0.64193 -1.42824 -0.64519 -1.43611 C -0.64727 -1.44074 -0.6487 -1.4463 -0.65118 -1.45023 C -0.65274 -1.45255 -0.65508 -1.45255 -0.65703 -1.4537 C -0.6586 -1.45602 -0.65964 -1.45857 -0.66107 -1.46065 C -0.66654 -1.46852 -0.66993 -1.47014 -0.67683 -1.47477 C -0.68907 -1.48264 -0.68685 -1.48102 -0.69857 -1.48519 C -0.74245 -1.52431 -0.67657 -1.46852 -0.72422 -1.49931 C -0.72735 -1.50139 -0.72891 -1.50787 -0.73203 -1.50972 C -0.73711 -1.51273 -0.74271 -1.51181 -0.74792 -1.51343 C -0.75052 -1.51412 -0.75313 -1.51597 -0.75573 -1.5169 C -0.77084 -1.52222 -0.76368 -1.51829 -0.77748 -1.52384 C -0.78282 -1.52593 -0.78815 -1.52801 -0.79323 -1.53079 C -0.79662 -1.53264 -0.79974 -1.53611 -0.80313 -1.53796 C -0.80703 -1.53982 -0.81107 -1.54005 -0.81498 -1.54144 C -0.8349 -1.54792 -0.81394 -1.54236 -0.84063 -1.54838 C -0.84727 -1.55232 -0.84701 -1.55255 -0.85443 -1.55532 C -0.86875 -1.56111 -0.85964 -1.55625 -0.87019 -1.5625 C -0.87761 -1.57569 -0.87162 -1.56782 -0.88789 -1.57292 C -0.89453 -1.575 -0.90769 -1.58009 -0.90769 -1.57986 " pathEditMode="relative" rAng="0" ptsTypes="AAAAAAAAAAAAAAAAAAAAAAAAAAAAAAAAAAAAAAAAAAAAAAAAAAAAAAAAAAAAAAAAAAAAAAAAAAAAAAAAAAAAAAAAAAAAAAAAAAAAAAAAAAAAAAAAAAAAAAAAAAAAAAAAAAAAAAAAAAAAAAAAAAAAAAAAAAAAAAAA">
                                      <p:cBhvr>
                                        <p:cTn id="20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75" y="-7997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3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4 0.00347 L 0.00794 0.0037 C 0.00716 -0.01875 0.00834 -0.04143 0.00586 -0.06319 C 0.00378 -0.08264 -0.00534 -0.08819 -0.0138 -0.09491 C -0.01575 -0.0963 -0.01797 -0.09653 -0.01979 -0.09838 C -0.02656 -0.10509 -0.03203 -0.11505 -0.03945 -0.11944 C -0.04271 -0.1213 -0.04609 -0.12176 -0.04935 -0.12292 C -0.05651 -0.1419 -0.04935 -0.12847 -0.0651 -0.13704 C -0.06797 -0.13843 -0.07018 -0.14259 -0.07304 -0.14398 C -0.07682 -0.14606 -0.08099 -0.1463 -0.08489 -0.14745 C -0.08685 -0.14977 -0.08893 -0.15208 -0.09075 -0.15463 C -0.09349 -0.15787 -0.0957 -0.1625 -0.0987 -0.16505 C -0.10117 -0.16713 -0.10403 -0.1669 -0.10664 -0.16852 C -0.10937 -0.17037 -0.11185 -0.17361 -0.11445 -0.17546 C -0.1164 -0.17708 -0.11849 -0.17755 -0.12044 -0.17917 C -0.12318 -0.18125 -0.12552 -0.18449 -0.12825 -0.18611 C -0.13216 -0.18819 -0.1362 -0.18843 -0.1401 -0.18958 C -0.15716 -0.20972 -0.13568 -0.18565 -0.15195 -0.20023 C -0.15416 -0.20208 -0.15573 -0.20532 -0.15794 -0.20718 C -0.16172 -0.21018 -0.16575 -0.2118 -0.16979 -0.21412 L -0.18164 -0.2213 C -0.19271 -0.22616 -0.18685 -0.22384 -0.19935 -0.22824 L -0.26849 -0.22477 C -0.32682 -0.21968 -0.25325 -0.22361 -0.2901 -0.21759 C -0.30195 -0.21574 -0.3138 -0.21528 -0.32565 -0.21412 L -0.3375 -0.21065 C -0.34075 -0.20949 -0.34414 -0.2081 -0.34739 -0.20718 C -0.35195 -0.20579 -0.35664 -0.20486 -0.3612 -0.2037 C -0.3638 -0.20139 -0.36627 -0.19838 -0.36914 -0.19653 C -0.37226 -0.19468 -0.37565 -0.19398 -0.3789 -0.19305 C -0.38112 -0.19259 -0.41263 -0.18634 -0.42239 -0.18264 C -0.43034 -0.1794 -0.43854 -0.17778 -0.44609 -0.17199 C -0.45065 -0.16852 -0.45495 -0.16343 -0.45989 -0.16157 C -0.46758 -0.15856 -0.47565 -0.15926 -0.48359 -0.1581 C -0.4862 -0.15579 -0.48867 -0.15255 -0.4914 -0.15093 C -0.49531 -0.14907 -0.49935 -0.14884 -0.50325 -0.14745 C -0.50599 -0.14653 -0.50859 -0.14514 -0.5112 -0.14398 C -0.5125 -0.14167 -0.51354 -0.13843 -0.5151 -0.13704 C -0.51888 -0.13356 -0.53528 -0.13032 -0.53685 -0.12986 C -0.56289 -0.11458 -0.55299 -0.11898 -0.60989 -0.12986 C -0.61263 -0.13055 -0.61354 -0.13773 -0.61575 -0.14051 C -0.61758 -0.14259 -0.61992 -0.14236 -0.62174 -0.14398 C -0.62383 -0.14583 -0.62565 -0.14861 -0.6276 -0.15093 C -0.62825 -0.15463 -0.62864 -0.15833 -0.62956 -0.16157 C -0.63073 -0.16528 -0.63268 -0.16829 -0.63359 -0.17199 C -0.63463 -0.17639 -0.6345 -0.18171 -0.63554 -0.18611 C -0.63646 -0.19005 -0.63828 -0.19305 -0.63945 -0.19653 C -0.64101 -0.20116 -0.64232 -0.20579 -0.64349 -0.21065 C -0.64427 -0.21412 -0.64453 -0.21782 -0.64544 -0.2213 C -0.64648 -0.225 -0.64804 -0.22824 -0.64935 -0.23171 L -0.65325 -0.25972 C -0.6539 -0.26435 -0.65377 -0.26991 -0.65534 -0.27384 C -0.65924 -0.28449 -0.66015 -0.28588 -0.66315 -0.29838 C -0.66393 -0.30185 -0.66419 -0.30555 -0.6651 -0.3088 C -0.66745 -0.3162 -0.67044 -0.32292 -0.67304 -0.32986 L -0.67695 -0.34051 C -0.67825 -0.34398 -0.67929 -0.34792 -0.68099 -0.35093 C -0.68489 -0.3581 -0.68971 -0.36389 -0.69284 -0.37199 C -0.70182 -0.39606 -0.69622 -0.39051 -0.70664 -0.39653 C -0.70794 -0.40023 -0.70937 -0.40347 -0.71054 -0.40718 C -0.71198 -0.41157 -0.71276 -0.4169 -0.71445 -0.42106 C -0.71614 -0.42523 -0.71862 -0.42801 -0.72044 -0.43171 C -0.72252 -0.43611 -0.72422 -0.4412 -0.7263 -0.44583 C -0.72747 -0.44838 -0.72903 -0.45023 -0.73034 -0.45278 C -0.73242 -0.45718 -0.73437 -0.46204 -0.7362 -0.46667 C -0.73893 -0.47361 -0.74414 -0.48773 -0.74414 -0.4875 C -0.74831 -0.51042 -0.74271 -0.48588 -0.75195 -0.5088 C -0.76601 -0.54375 -0.74323 -0.50023 -0.7638 -0.53704 C -0.76575 -0.54722 -0.76562 -0.5493 -0.76979 -0.5581 C -0.77213 -0.56296 -0.77552 -0.56643 -0.7776 -0.57199 C -0.7789 -0.57546 -0.77995 -0.57963 -0.78164 -0.58264 C -0.78333 -0.58565 -0.78568 -0.58704 -0.7875 -0.58958 C -0.78893 -0.59167 -0.78971 -0.59537 -0.7914 -0.59653 C -0.79583 -0.59954 -0.82252 -0.60347 -0.82304 -0.6037 C -0.87304 -0.60579 -0.92304 -0.60602 -0.97304 -0.60718 C -0.98229 -0.60833 -0.99153 -0.6088 -1.00065 -0.61065 C -1.00273 -0.61111 -1.00456 -0.61343 -1.00664 -0.61412 C -1.0112 -0.61574 -1.01575 -0.61643 -1.02044 -0.61759 C -1.02291 -0.62037 -1.03437 -0.6331 -1.03815 -0.63518 C -1.06536 -0.64977 -1.0345 -0.62639 -1.06185 -0.6456 C -1.06849 -0.65046 -1.07461 -0.65718 -1.08164 -0.65972 C -1.08489 -0.66088 -1.08815 -0.6618 -1.0914 -0.66319 C -1.09349 -0.66412 -1.09531 -0.66597 -1.09739 -0.66667 C -1.10065 -0.66829 -1.1039 -0.66921 -1.10729 -0.67037 C -1.10924 -0.67384 -1.11068 -0.67847 -1.11315 -0.68079 C -1.11706 -0.68472 -1.12786 -0.68912 -1.13294 -0.69143 C -1.13489 -0.69375 -1.13672 -0.69653 -1.1388 -0.69838 C -1.14075 -0.7 -1.14297 -0.69977 -1.14479 -0.70185 C -1.15885 -0.71852 -1.14193 -0.70856 -1.15859 -0.71597 C -1.16302 -0.71991 -1.16849 -0.72407 -1.17239 -0.72986 C -1.18437 -0.74838 -1.175 -0.74167 -1.18802 -0.74745 C -1.18997 -0.74977 -1.19219 -0.75162 -1.19401 -0.7544 C -1.19752 -0.75995 -1.2 -0.76736 -1.20377 -0.77199 C -1.20586 -0.7743 -1.20794 -0.77639 -1.20976 -0.77893 C -1.21966 -0.79375 -1.2112 -0.7868 -1.22161 -0.79305 C -1.22422 -0.79745 -1.22708 -0.80185 -1.22943 -0.80694 C -1.23659 -0.8213 -1.23672 -0.8294 -1.24726 -0.8419 L -1.25911 -0.85602 C -1.26107 -0.85833 -1.26393 -0.85926 -1.26497 -0.86296 L -1.26706 -0.87014 " pathEditMode="relative" rAng="0" ptsTypes="AAAAAAAAAAAAAAAAAAAAAAAAAAAAAAAAAAAAAAAAAAAAAAAAAAAAAAAAAAAAAAAAAAAAAAAAAAAAAAAAAAAAAAAAAAAAAAAAAAAA">
                                      <p:cBhvr>
                                        <p:cTn id="22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750" y="-4368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3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4098 L -0.00677 -0.04075 C -0.00769 -0.07038 -0.00625 -0.10926 -0.01276 -0.13936 C -0.01628 -0.15556 -0.02175 -0.175 -0.02852 -0.18843 C -0.03164 -0.19468 -0.03516 -0.20024 -0.03842 -0.20602 C -0.04037 -0.2095 -0.04219 -0.21343 -0.04441 -0.21644 C -0.04766 -0.2213 -0.05105 -0.2257 -0.05417 -0.23056 C -0.05625 -0.2338 -0.05795 -0.23797 -0.06016 -0.24098 C -0.06524 -0.24862 -0.06602 -0.24815 -0.07201 -0.25163 C -0.07331 -0.25394 -0.07435 -0.25695 -0.07592 -0.25857 C -0.07917 -0.26204 -0.08737 -0.2669 -0.09167 -0.26922 C -0.09701 -0.26806 -0.10235 -0.26737 -0.10756 -0.26575 C -0.11289 -0.26389 -0.11628 -0.25903 -0.12136 -0.2551 C -0.12318 -0.25371 -0.12526 -0.25278 -0.12722 -0.25163 C -0.12852 -0.24815 -0.12943 -0.24375 -0.13112 -0.24098 C -0.13477 -0.23542 -0.14297 -0.22709 -0.14297 -0.22686 C -0.14805 -0.2007 -0.14128 -0.23311 -0.14896 -0.20602 C -0.14987 -0.20278 -0.14961 -0.19838 -0.15092 -0.19538 C -0.15456 -0.18774 -0.16459 -0.17987 -0.16862 -0.17431 C -0.17097 -0.17153 -0.1724 -0.16667 -0.17461 -0.16389 C -0.17904 -0.15834 -0.18998 -0.15186 -0.19441 -0.14977 C -0.19961 -0.14746 -0.20508 -0.14676 -0.21016 -0.14283 L -0.22006 -0.13588 C -0.23972 -0.13704 -0.25951 -0.13635 -0.27917 -0.13936 C -0.28269 -0.13982 -0.28568 -0.14468 -0.28907 -0.1463 C -0.34701 -0.17801 -0.28438 -0.14121 -0.31081 -0.15695 C -0.31407 -0.16297 -0.3168 -0.16991 -0.32071 -0.17431 C -0.32696 -0.18149 -0.33959 -0.18334 -0.34636 -0.18496 C -0.35026 -0.19075 -0.35391 -0.19769 -0.35821 -0.20255 C -0.3612 -0.20579 -0.36485 -0.20695 -0.3681 -0.2095 C -0.37201 -0.21274 -0.37592 -0.21667 -0.37982 -0.22014 C -0.40756 -0.24237 -0.37409 -0.21297 -0.39766 -0.23403 C -0.39961 -0.2375 -0.40131 -0.2419 -0.40365 -0.24468 C -0.40534 -0.24653 -0.40782 -0.24584 -0.40951 -0.24815 C -0.41133 -0.2507 -0.41185 -0.25556 -0.41342 -0.25857 C -0.42683 -0.28496 -0.42435 -0.28079 -0.43516 -0.29375 C -0.43646 -0.30186 -0.43763 -0.31019 -0.43907 -0.31829 C -0.44024 -0.32431 -0.44284 -0.32963 -0.4431 -0.33588 C -0.44362 -0.35811 -0.44349 -0.38056 -0.44102 -0.40255 C -0.44063 -0.40602 -0.43711 -0.40487 -0.43516 -0.40602 C -0.43256 -0.41065 -0.42943 -0.41459 -0.42722 -0.41991 C -0.42605 -0.42292 -0.42696 -0.42825 -0.42526 -0.43056 C -0.42318 -0.43357 -0.42006 -0.43288 -0.41732 -0.43403 C -0.40743 -0.45163 -0.42188 -0.42755 -0.40157 -0.45163 C -0.38685 -0.46945 -0.40378 -0.45718 -0.38972 -0.46551 C -0.38776 -0.46806 -0.38581 -0.47014 -0.38386 -0.47269 C -0.37618 -0.48218 -0.37149 -0.49075 -0.36211 -0.49723 C -0.35834 -0.49977 -0.35417 -0.49977 -0.35026 -0.5007 C -0.34961 -0.50417 -0.34974 -0.50857 -0.34831 -0.51135 C -0.34688 -0.51389 -0.34414 -0.51297 -0.34232 -0.51482 C -0.33685 -0.52038 -0.33464 -0.525 -0.33047 -0.53218 C -0.32435 -0.56505 -0.32409 -0.55788 -0.32852 -0.60625 C -0.32891 -0.61019 -0.33112 -0.61297 -0.33256 -0.61644 C -0.34493 -0.64723 -0.33204 -0.61551 -0.34454 -0.64098 C -0.34649 -0.64561 -0.34805 -0.6507 -0.35026 -0.65533 C -0.35404 -0.6625 -0.35899 -0.66783 -0.36211 -0.67616 C -0.36342 -0.67963 -0.36433 -0.6838 -0.36602 -0.68658 C -0.36771 -0.68982 -0.37019 -0.69098 -0.37201 -0.69399 C -0.37683 -0.70139 -0.38034 -0.71181 -0.38581 -0.71852 C -0.38776 -0.72061 -0.38985 -0.72269 -0.39167 -0.72524 C -0.39323 -0.72732 -0.39388 -0.73102 -0.39571 -0.73218 C -0.39948 -0.73473 -0.40365 -0.73473 -0.40756 -0.73612 C -0.40886 -0.73936 -0.40977 -0.74352 -0.41146 -0.7463 C -0.41654 -0.75556 -0.42019 -0.7544 -0.42722 -0.75672 C -0.42917 -0.75926 -0.43099 -0.76227 -0.43321 -0.76389 C -0.43633 -0.76598 -0.43972 -0.76644 -0.4431 -0.7676 C -0.45157 -0.77014 -0.46016 -0.77223 -0.46875 -0.77431 L -0.59102 -0.77084 C -0.59571 -0.77061 -0.60026 -0.76852 -0.60495 -0.7676 L -0.62071 -0.76389 C -0.64349 -0.74769 -0.61511 -0.7669 -0.64636 -0.74977 C -0.64974 -0.74815 -0.65274 -0.74422 -0.65625 -0.74306 C -0.66003 -0.74098 -0.66407 -0.74051 -0.6681 -0.73936 C -0.67136 -0.7382 -0.67474 -0.73727 -0.67787 -0.73612 C -0.70248 -0.72385 -0.67709 -0.73264 -0.70157 -0.72524 C -0.7043 -0.72176 -0.70677 -0.71783 -0.70951 -0.71482 C -0.71198 -0.71204 -0.71472 -0.70996 -0.71745 -0.70764 C -0.72058 -0.7051 -0.72396 -0.70301 -0.72722 -0.7007 C -0.73125 -0.69815 -0.73711 -0.69491 -0.74102 -0.69399 C -0.74571 -0.69213 -0.75026 -0.69144 -0.75495 -0.69028 C -0.75691 -0.68658 -0.75834 -0.68195 -0.76094 -0.67963 C -0.76719 -0.67408 -0.77566 -0.67315 -0.78256 -0.66945 C -0.8017 -0.65788 -0.78243 -0.66459 -0.80625 -0.65857 C -0.81016 -0.65533 -0.8142 -0.65186 -0.8181 -0.64815 C -0.83581 -0.63079 -0.82032 -0.62338 -0.86342 -0.61644 C -0.87071 -0.61528 -0.878 -0.61459 -0.88516 -0.61297 C -0.8892 -0.61204 -0.8931 -0.61088 -0.89701 -0.6095 C -0.89961 -0.60857 -0.90222 -0.60672 -0.90495 -0.60625 C -0.93386 -0.59885 -0.94219 -0.59885 -0.97006 -0.59538 C -0.97448 -0.59422 -0.9793 -0.59375 -0.98386 -0.5919 C -0.98789 -0.59028 -0.99167 -0.58496 -0.99571 -0.58496 L -1.11016 -0.58843 C -1.11211 -0.59075 -1.11394 -0.59352 -1.11615 -0.59538 C -1.11797 -0.597 -1.12045 -0.59653 -1.12201 -0.59885 C -1.12526 -0.60417 -1.12683 -0.61135 -1.12995 -0.61644 C -1.13412 -0.62315 -1.13946 -0.62755 -1.14375 -0.63403 C -1.17084 -0.6757 -1.14792 -0.64723 -1.16342 -0.66551 C -1.16706 -0.675 -1.16888 -0.67894 -1.17136 -0.69028 C -1.17461 -0.7044 -1.17539 -0.71158 -1.17722 -0.72524 C -1.17683 -0.73149 -1.17631 -0.7544 -1.17331 -0.76389 C -1.17097 -0.7713 -1.16967 -0.78102 -1.1655 -0.78519 L -1.15756 -0.79213 C -1.15443 -0.80047 -1.1487 -0.81713 -1.14375 -0.81991 C -1.13972 -0.822 -1.13555 -0.82385 -1.13191 -0.82709 C -1.1293 -0.82963 -1.12683 -0.83241 -1.12396 -0.83403 C -1.11888 -0.83704 -1.11329 -0.83797 -1.10821 -0.84121 C -1.10443 -0.84329 -1.09818 -0.84746 -1.09441 -0.84838 C -1.08581 -0.85 -1.07722 -0.85047 -1.06875 -0.85163 C -1.05404 -0.86899 -1.07396 -0.84746 -1.0431 -0.86551 L -1.03125 -0.87292 C -1.0293 -0.875 -1.02696 -0.87686 -1.02526 -0.87963 C -1.02357 -0.88264 -1.02331 -0.88797 -1.02136 -0.89005 C -1.01797 -0.89399 -1.01342 -0.89491 -1.00951 -0.89746 C -1.00691 -0.9007 -1.00404 -0.90371 -1.00157 -0.90764 C -0.98425 -0.93496 -0.99844 -0.91713 -0.98581 -0.93218 C -0.98464 -0.93612 -0.98295 -0.93913 -0.98191 -0.94283 C -0.97787 -0.95533 -0.97878 -0.95672 -0.97396 -0.96737 C -0.97279 -0.96991 -0.97149 -0.972 -0.97006 -0.97431 C -0.97071 -1.00116 -0.96941 -1.02848 -0.97201 -1.0551 C -0.97279 -1.0632 -0.98373 -1.0845 -0.98763 -1.09005 C -0.99089 -1.09445 -0.99467 -1.09653 -0.99766 -1.1007 C -0.99987 -1.10371 -1.00131 -1.10834 -1.00365 -1.11112 C -1.0073 -1.11551 -1.01159 -1.11806 -1.0155 -1.12176 C -1.01862 -1.125 -1.02201 -1.12871 -1.02526 -1.13218 C -1.0336 -1.14144 -1.03555 -1.14653 -1.04701 -1.15325 L -1.05886 -1.16042 C -1.06081 -1.16389 -1.06224 -1.16875 -1.06472 -1.17084 C -1.06967 -1.17477 -1.07539 -1.17477 -1.0806 -1.17778 C -1.08256 -1.17894 -1.08464 -1.17987 -1.08646 -1.18149 C -1.0892 -1.18334 -1.09167 -1.18612 -1.09441 -1.18843 C -1.10677 -1.19838 -1.10482 -1.197 -1.11407 -1.20232 C -1.11615 -1.20602 -1.1181 -1.20903 -1.12006 -1.21297 C -1.12162 -1.21621 -1.12227 -1.22061 -1.12396 -1.22338 C -1.12566 -1.22639 -1.128 -1.22825 -1.12995 -1.23056 C -1.13125 -1.23635 -1.13256 -1.24213 -1.13386 -1.24815 C -1.13464 -1.25139 -1.13555 -1.25487 -1.13581 -1.25834 C -1.13685 -1.27362 -1.13698 -1.28889 -1.13776 -1.30394 C -1.13829 -1.31459 -1.13907 -1.325 -1.13972 -1.33542 C -1.13776 -1.40093 -1.13633 -1.46667 -1.13386 -1.53195 C -1.13347 -1.54167 -1.13138 -1.54329 -1.128 -1.54954 C -1.12722 -1.55417 -1.12722 -1.55926 -1.12592 -1.56366 C -1.12513 -1.56644 -1.12318 -1.56806 -1.12201 -1.57061 C -1.12058 -1.57385 -1.11941 -1.57755 -1.1181 -1.58102 C -1.11693 -1.5875 -1.11368 -1.60556 -1.11211 -1.60926 C -1.11081 -1.6125 -1.10808 -1.61343 -1.10625 -1.61621 C -1.10404 -1.61945 -1.10209 -1.62292 -1.10026 -1.62663 C -1.09883 -1.62987 -1.09779 -1.63403 -1.09636 -1.63727 C -1.09519 -1.63982 -1.09349 -1.64167 -1.09245 -1.64422 C -1.08594 -1.65973 -1.08594 -1.66019 -1.08256 -1.67246 " pathEditMode="relative" rAng="0" ptsTypes="AAAAAAAAAAAAAAAAAAAAAAAAAAAAAAAAAAAAAAAAAAAAAAAAAAAAAAAAAAAAAAAAAAAAAAAAAAAAAAAAAAAAAAAAAAAAAAAAAAAAAAAAAAAAAAAAAAAAAAAAAAAAAAAAAAAAAAAAAAAAAAAAAAAAA">
                                      <p:cBhvr>
                                        <p:cTn id="24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9" y="-8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96026" y="163629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508C57-F0F1-44FE-9D1D-0547E016AEBF}"/>
              </a:ext>
            </a:extLst>
          </p:cNvPr>
          <p:cNvSpPr txBox="1"/>
          <p:nvPr/>
        </p:nvSpPr>
        <p:spPr>
          <a:xfrm>
            <a:off x="4031236" y="1051545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ㅍ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622856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26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40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54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82</a:t>
                      </a:r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96</a:t>
                      </a:r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110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124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3293BDB6-F2F5-418B-B3B2-9396D68CD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09625"/>
            <a:ext cx="10768864" cy="557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ㅌ</a:t>
            </a:r>
            <a:r>
              <a:rPr lang="en-US" altLang="ko-KR" sz="2800" b="1" dirty="0"/>
              <a:t>(t)</a:t>
            </a:r>
            <a:endParaRPr lang="en-US" sz="2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1FF4B8-3A84-47A8-BE92-CAB9E2DA3B2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92E9B-66A2-40E4-AD71-A48C12003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239" y="891377"/>
            <a:ext cx="871363" cy="4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80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65022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D0751A1-5526-48D4-A043-4C1A98845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21648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ㅍ</a:t>
            </a:r>
            <a:r>
              <a:rPr lang="en-US" altLang="ko-KR" sz="2800" b="1" dirty="0"/>
              <a:t>(p)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261485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11016916" y="15371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FF9D5E-9682-4AAA-BA45-77B3DD93A8D4}"/>
              </a:ext>
            </a:extLst>
          </p:cNvPr>
          <p:cNvSpPr txBox="1"/>
          <p:nvPr/>
        </p:nvSpPr>
        <p:spPr>
          <a:xfrm>
            <a:off x="4984750" y="25143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피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B9E6B7-0CFB-49E1-B86E-B23206E6B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290588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081 L 0.88308 -0.0069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2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0.00532 L 0.00078 0.1300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FF8F8F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ㅍ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ㅣ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ㅣ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/>
              <a:t>피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958010E-685B-468D-BDA9-32017046326D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ㅍ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DC43EE-1A70-4E29-974A-10EFA9420AA1}"/>
              </a:ext>
            </a:extLst>
          </p:cNvPr>
          <p:cNvSpPr/>
          <p:nvPr/>
        </p:nvSpPr>
        <p:spPr>
          <a:xfrm>
            <a:off x="8278866" y="6560303"/>
            <a:ext cx="405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https://pixabay.com/images/id-1613991/</a:t>
            </a:r>
          </a:p>
        </p:txBody>
      </p:sp>
    </p:spTree>
    <p:extLst>
      <p:ext uri="{BB962C8B-B14F-4D97-AF65-F5344CB8AC3E}">
        <p14:creationId xmlns:p14="http://schemas.microsoft.com/office/powerpoint/2010/main" val="3793715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637" y="2647950"/>
            <a:ext cx="1696079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피</a:t>
            </a:r>
          </a:p>
        </p:txBody>
      </p:sp>
      <p:sp>
        <p:nvSpPr>
          <p:cNvPr id="3" name="타원 2"/>
          <p:cNvSpPr/>
          <p:nvPr/>
        </p:nvSpPr>
        <p:spPr>
          <a:xfrm>
            <a:off x="1976813" y="2350407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피</a:t>
            </a:r>
          </a:p>
        </p:txBody>
      </p:sp>
      <p:sp>
        <p:nvSpPr>
          <p:cNvPr id="4" name="타원 3"/>
          <p:cNvSpPr/>
          <p:nvPr/>
        </p:nvSpPr>
        <p:spPr>
          <a:xfrm>
            <a:off x="4491037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피</a:t>
            </a:r>
          </a:p>
        </p:txBody>
      </p:sp>
      <p:sp>
        <p:nvSpPr>
          <p:cNvPr id="5" name="타원 4"/>
          <p:cNvSpPr/>
          <p:nvPr/>
        </p:nvSpPr>
        <p:spPr>
          <a:xfrm>
            <a:off x="7881060" y="1504950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피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20428BA-5EF5-4527-A808-E05ECD616ECA}"/>
              </a:ext>
            </a:extLst>
          </p:cNvPr>
          <p:cNvSpPr/>
          <p:nvPr/>
        </p:nvSpPr>
        <p:spPr>
          <a:xfrm>
            <a:off x="1956292" y="405061"/>
            <a:ext cx="2432180" cy="6320591"/>
          </a:xfrm>
          <a:prstGeom prst="roundRect">
            <a:avLst>
              <a:gd name="adj" fmla="val 6498"/>
            </a:avLst>
          </a:prstGeom>
          <a:solidFill>
            <a:srgbClr val="00373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BD6F64C-7807-4A99-968A-8D555564E644}"/>
              </a:ext>
            </a:extLst>
          </p:cNvPr>
          <p:cNvSpPr/>
          <p:nvPr/>
        </p:nvSpPr>
        <p:spPr>
          <a:xfrm>
            <a:off x="1771808" y="268705"/>
            <a:ext cx="2432180" cy="6320590"/>
          </a:xfrm>
          <a:prstGeom prst="roundRect">
            <a:avLst>
              <a:gd name="adj" fmla="val 7203"/>
            </a:avLst>
          </a:prstGeom>
          <a:solidFill>
            <a:srgbClr val="EB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34C0F37-785F-4F69-B0EF-59B5495A1886}"/>
              </a:ext>
            </a:extLst>
          </p:cNvPr>
          <p:cNvSpPr/>
          <p:nvPr/>
        </p:nvSpPr>
        <p:spPr>
          <a:xfrm>
            <a:off x="1884103" y="1357724"/>
            <a:ext cx="335366" cy="928761"/>
          </a:xfrm>
          <a:prstGeom prst="rect">
            <a:avLst/>
          </a:prstGeom>
          <a:gradFill flip="none" rotWithShape="1">
            <a:gsLst>
              <a:gs pos="98000">
                <a:srgbClr val="8E0000"/>
              </a:gs>
              <a:gs pos="0">
                <a:srgbClr val="FF0000"/>
              </a:gs>
              <a:gs pos="71000">
                <a:srgbClr val="D629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2C10B3F-30CB-480B-AC0E-434A8970921A}"/>
              </a:ext>
            </a:extLst>
          </p:cNvPr>
          <p:cNvSpPr/>
          <p:nvPr/>
        </p:nvSpPr>
        <p:spPr>
          <a:xfrm>
            <a:off x="9319164" y="1347945"/>
            <a:ext cx="903724" cy="92292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E52D766-C17B-41A2-82C1-7A087989614C}"/>
              </a:ext>
            </a:extLst>
          </p:cNvPr>
          <p:cNvSpPr/>
          <p:nvPr/>
        </p:nvSpPr>
        <p:spPr>
          <a:xfrm>
            <a:off x="9319164" y="2574113"/>
            <a:ext cx="903724" cy="92292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7DD8959-0816-42A2-A5B7-1EC23FAE207B}"/>
              </a:ext>
            </a:extLst>
          </p:cNvPr>
          <p:cNvSpPr/>
          <p:nvPr/>
        </p:nvSpPr>
        <p:spPr>
          <a:xfrm>
            <a:off x="9319164" y="3800281"/>
            <a:ext cx="903724" cy="92292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95EB15B-FBB4-47EE-A7C7-DAB8AC560702}"/>
              </a:ext>
            </a:extLst>
          </p:cNvPr>
          <p:cNvSpPr/>
          <p:nvPr/>
        </p:nvSpPr>
        <p:spPr>
          <a:xfrm>
            <a:off x="9319164" y="5026450"/>
            <a:ext cx="903724" cy="92292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721DA9D9-B7BA-45DC-B072-B1FC7CF3FBF2}"/>
              </a:ext>
            </a:extLst>
          </p:cNvPr>
          <p:cNvCxnSpPr>
            <a:cxnSpLocks/>
          </p:cNvCxnSpPr>
          <p:nvPr/>
        </p:nvCxnSpPr>
        <p:spPr>
          <a:xfrm>
            <a:off x="3963660" y="1778896"/>
            <a:ext cx="5495186" cy="2595646"/>
          </a:xfrm>
          <a:prstGeom prst="curvedConnector3">
            <a:avLst>
              <a:gd name="adj1" fmla="val 50000"/>
            </a:avLst>
          </a:prstGeom>
          <a:ln w="1016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7EFE2FFA-927E-4EC0-BA37-12E98E857363}"/>
              </a:ext>
            </a:extLst>
          </p:cNvPr>
          <p:cNvCxnSpPr>
            <a:cxnSpLocks/>
          </p:cNvCxnSpPr>
          <p:nvPr/>
        </p:nvCxnSpPr>
        <p:spPr>
          <a:xfrm flipV="1">
            <a:off x="3986226" y="1760008"/>
            <a:ext cx="5784800" cy="1259587"/>
          </a:xfrm>
          <a:prstGeom prst="curvedConnector3">
            <a:avLst>
              <a:gd name="adj1" fmla="val 50000"/>
            </a:avLst>
          </a:prstGeom>
          <a:ln w="1016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660CB005-3D73-49FA-B668-2FEED5765AFD}"/>
              </a:ext>
            </a:extLst>
          </p:cNvPr>
          <p:cNvCxnSpPr>
            <a:cxnSpLocks/>
          </p:cNvCxnSpPr>
          <p:nvPr/>
        </p:nvCxnSpPr>
        <p:spPr>
          <a:xfrm>
            <a:off x="2909401" y="4206745"/>
            <a:ext cx="6549445" cy="1391751"/>
          </a:xfrm>
          <a:prstGeom prst="curvedConnector3">
            <a:avLst>
              <a:gd name="adj1" fmla="val 55195"/>
            </a:avLst>
          </a:prstGeom>
          <a:ln w="1016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F9D4CC7E-97A3-4A6C-8734-CB0693CC924E}"/>
              </a:ext>
            </a:extLst>
          </p:cNvPr>
          <p:cNvCxnSpPr>
            <a:cxnSpLocks/>
            <a:endCxn id="48" idx="2"/>
          </p:cNvCxnSpPr>
          <p:nvPr/>
        </p:nvCxnSpPr>
        <p:spPr>
          <a:xfrm flipV="1">
            <a:off x="3993636" y="3035577"/>
            <a:ext cx="5325528" cy="2455762"/>
          </a:xfrm>
          <a:prstGeom prst="curvedConnector3">
            <a:avLst>
              <a:gd name="adj1" fmla="val 50000"/>
            </a:avLst>
          </a:prstGeom>
          <a:ln w="1016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2E2BF6A-F1A3-4D76-B3E3-9A635F538F66}"/>
              </a:ext>
            </a:extLst>
          </p:cNvPr>
          <p:cNvSpPr/>
          <p:nvPr/>
        </p:nvSpPr>
        <p:spPr>
          <a:xfrm>
            <a:off x="2442011" y="405061"/>
            <a:ext cx="1329083" cy="59917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0D0861F-F01D-47DF-BA8C-8F79E3C7AE23}"/>
              </a:ext>
            </a:extLst>
          </p:cNvPr>
          <p:cNvGrpSpPr/>
          <p:nvPr/>
        </p:nvGrpSpPr>
        <p:grpSpPr>
          <a:xfrm>
            <a:off x="2664553" y="1402858"/>
            <a:ext cx="1329084" cy="918993"/>
            <a:chOff x="1694045" y="1429670"/>
            <a:chExt cx="784460" cy="83656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04C2C17-8DD3-4C82-9B6E-7A2AEAB1AAE1}"/>
                </a:ext>
              </a:extLst>
            </p:cNvPr>
            <p:cNvSpPr/>
            <p:nvPr/>
          </p:nvSpPr>
          <p:spPr>
            <a:xfrm>
              <a:off x="1694045" y="1429670"/>
              <a:ext cx="587726" cy="83656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9F94CDA-E6B4-49E8-83A9-49B2B5B3873F}"/>
                </a:ext>
              </a:extLst>
            </p:cNvPr>
            <p:cNvSpPr/>
            <p:nvPr/>
          </p:nvSpPr>
          <p:spPr>
            <a:xfrm>
              <a:off x="1926593" y="1587543"/>
              <a:ext cx="465094" cy="37005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37D2AFB-FB3E-4C9B-ABCB-C008F47704C6}"/>
                </a:ext>
              </a:extLst>
            </p:cNvPr>
            <p:cNvSpPr/>
            <p:nvPr/>
          </p:nvSpPr>
          <p:spPr>
            <a:xfrm>
              <a:off x="2258362" y="1703889"/>
              <a:ext cx="220143" cy="1373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B760C16-0CF3-404C-9EC3-48060758FA68}"/>
              </a:ext>
            </a:extLst>
          </p:cNvPr>
          <p:cNvGrpSpPr/>
          <p:nvPr/>
        </p:nvGrpSpPr>
        <p:grpSpPr>
          <a:xfrm>
            <a:off x="2664553" y="5112172"/>
            <a:ext cx="1329084" cy="918993"/>
            <a:chOff x="1694045" y="1429670"/>
            <a:chExt cx="784460" cy="836566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08D46BC9-46D1-4F9C-A0B8-27C9B77F6378}"/>
                </a:ext>
              </a:extLst>
            </p:cNvPr>
            <p:cNvSpPr/>
            <p:nvPr/>
          </p:nvSpPr>
          <p:spPr>
            <a:xfrm>
              <a:off x="1694045" y="1429670"/>
              <a:ext cx="587726" cy="83656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B72E355-0D52-4EF5-A07C-ED3F07BF39B8}"/>
                </a:ext>
              </a:extLst>
            </p:cNvPr>
            <p:cNvSpPr/>
            <p:nvPr/>
          </p:nvSpPr>
          <p:spPr>
            <a:xfrm>
              <a:off x="1926593" y="1587543"/>
              <a:ext cx="465094" cy="37005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3F1AAD-A791-4017-B574-C140A9416A50}"/>
                </a:ext>
              </a:extLst>
            </p:cNvPr>
            <p:cNvSpPr/>
            <p:nvPr/>
          </p:nvSpPr>
          <p:spPr>
            <a:xfrm>
              <a:off x="2258362" y="1703889"/>
              <a:ext cx="220143" cy="1373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13B236F-A8CB-4DC2-9182-F8761383A75F}"/>
              </a:ext>
            </a:extLst>
          </p:cNvPr>
          <p:cNvGrpSpPr/>
          <p:nvPr/>
        </p:nvGrpSpPr>
        <p:grpSpPr>
          <a:xfrm>
            <a:off x="2664553" y="2639296"/>
            <a:ext cx="1329084" cy="918993"/>
            <a:chOff x="1694045" y="1429670"/>
            <a:chExt cx="784460" cy="83656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834A1CD0-05C2-47B4-AE2C-4BA9228793E8}"/>
                </a:ext>
              </a:extLst>
            </p:cNvPr>
            <p:cNvSpPr/>
            <p:nvPr/>
          </p:nvSpPr>
          <p:spPr>
            <a:xfrm>
              <a:off x="1694045" y="1429670"/>
              <a:ext cx="587726" cy="83656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CB3909E-CBA4-46F7-A43A-1F0055A849A1}"/>
                </a:ext>
              </a:extLst>
            </p:cNvPr>
            <p:cNvSpPr/>
            <p:nvPr/>
          </p:nvSpPr>
          <p:spPr>
            <a:xfrm>
              <a:off x="1926593" y="1587543"/>
              <a:ext cx="465094" cy="37005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6DF3BBF-EA51-4CF3-9151-2228C46C9998}"/>
                </a:ext>
              </a:extLst>
            </p:cNvPr>
            <p:cNvSpPr/>
            <p:nvPr/>
          </p:nvSpPr>
          <p:spPr>
            <a:xfrm>
              <a:off x="2258362" y="1703889"/>
              <a:ext cx="220143" cy="1373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CF04BA9-5F0A-430A-9DB0-8754AEDA406C}"/>
              </a:ext>
            </a:extLst>
          </p:cNvPr>
          <p:cNvGrpSpPr/>
          <p:nvPr/>
        </p:nvGrpSpPr>
        <p:grpSpPr>
          <a:xfrm>
            <a:off x="2664553" y="3875735"/>
            <a:ext cx="1329084" cy="918993"/>
            <a:chOff x="1694045" y="1429670"/>
            <a:chExt cx="784460" cy="83656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90FCAC4D-193B-4951-B8EF-7857AA1ACAB8}"/>
                </a:ext>
              </a:extLst>
            </p:cNvPr>
            <p:cNvSpPr/>
            <p:nvPr/>
          </p:nvSpPr>
          <p:spPr>
            <a:xfrm>
              <a:off x="1694045" y="1429670"/>
              <a:ext cx="587726" cy="83656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50FFA09-60B2-43A8-B448-1D0060DD236E}"/>
                </a:ext>
              </a:extLst>
            </p:cNvPr>
            <p:cNvSpPr/>
            <p:nvPr/>
          </p:nvSpPr>
          <p:spPr>
            <a:xfrm>
              <a:off x="1926593" y="1587543"/>
              <a:ext cx="465094" cy="37005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0442943-5E91-4F6E-A611-C921B18341F2}"/>
                </a:ext>
              </a:extLst>
            </p:cNvPr>
            <p:cNvSpPr/>
            <p:nvPr/>
          </p:nvSpPr>
          <p:spPr>
            <a:xfrm>
              <a:off x="2258362" y="1703889"/>
              <a:ext cx="220143" cy="1373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769322D-DA03-452A-B292-708FB79F312F}"/>
              </a:ext>
            </a:extLst>
          </p:cNvPr>
          <p:cNvGrpSpPr/>
          <p:nvPr/>
        </p:nvGrpSpPr>
        <p:grpSpPr>
          <a:xfrm>
            <a:off x="2830597" y="704989"/>
            <a:ext cx="551910" cy="463898"/>
            <a:chOff x="6267707" y="-3630536"/>
            <a:chExt cx="3257293" cy="349649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62BC248-B66D-428B-82F7-3DAC67B41D30}"/>
                </a:ext>
              </a:extLst>
            </p:cNvPr>
            <p:cNvSpPr/>
            <p:nvPr/>
          </p:nvSpPr>
          <p:spPr>
            <a:xfrm>
              <a:off x="8023177" y="-2741814"/>
              <a:ext cx="1501823" cy="29280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id="{5306D00B-FC2A-42AD-BFC8-3FFC20E9D6E2}"/>
                </a:ext>
              </a:extLst>
            </p:cNvPr>
            <p:cNvSpPr/>
            <p:nvPr/>
          </p:nvSpPr>
          <p:spPr>
            <a:xfrm>
              <a:off x="8207366" y="-3630536"/>
              <a:ext cx="1133445" cy="10759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FF31C40-4EDD-4DD3-9D10-C36372186E27}"/>
                </a:ext>
              </a:extLst>
            </p:cNvPr>
            <p:cNvGrpSpPr/>
            <p:nvPr/>
          </p:nvGrpSpPr>
          <p:grpSpPr>
            <a:xfrm rot="10800000">
              <a:off x="8023177" y="-1315566"/>
              <a:ext cx="1501823" cy="1181525"/>
              <a:chOff x="3775026" y="522363"/>
              <a:chExt cx="2144509" cy="157601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2B923A3-E58C-4F5E-A374-1791D4C3A9A7}"/>
                  </a:ext>
                </a:extLst>
              </p:cNvPr>
              <p:cNvSpPr/>
              <p:nvPr/>
            </p:nvSpPr>
            <p:spPr>
              <a:xfrm>
                <a:off x="3775026" y="1707817"/>
                <a:ext cx="2144509" cy="39056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Top Corners Rounded 43">
                <a:extLst>
                  <a:ext uri="{FF2B5EF4-FFF2-40B4-BE49-F238E27FC236}">
                    <a16:creationId xmlns:a16="http://schemas.microsoft.com/office/drawing/2014/main" id="{5E78719D-59DB-41F5-A410-2F4538F9A197}"/>
                  </a:ext>
                </a:extLst>
              </p:cNvPr>
              <p:cNvSpPr/>
              <p:nvPr/>
            </p:nvSpPr>
            <p:spPr>
              <a:xfrm>
                <a:off x="4038037" y="522363"/>
                <a:ext cx="1618488" cy="143523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4E49E1B7-7887-449A-9FE1-A88FCEE0CFA5}"/>
                </a:ext>
              </a:extLst>
            </p:cNvPr>
            <p:cNvSpPr/>
            <p:nvPr/>
          </p:nvSpPr>
          <p:spPr>
            <a:xfrm rot="16200000">
              <a:off x="6238975" y="-2420279"/>
              <a:ext cx="1133445" cy="10759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7EA2808B-38AF-440E-A984-469A680D557F}"/>
              </a:ext>
            </a:extLst>
          </p:cNvPr>
          <p:cNvSpPr txBox="1"/>
          <p:nvPr/>
        </p:nvSpPr>
        <p:spPr>
          <a:xfrm>
            <a:off x="2639697" y="1402858"/>
            <a:ext cx="8377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>
                    <a:lumMod val="85000"/>
                  </a:schemeClr>
                </a:solidFill>
              </a:rPr>
              <a:t>미</a:t>
            </a:r>
            <a:endParaRPr lang="en-US" sz="5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98E40C8-A303-4BBC-A2A2-65FC847AB98E}"/>
              </a:ext>
            </a:extLst>
          </p:cNvPr>
          <p:cNvSpPr txBox="1"/>
          <p:nvPr/>
        </p:nvSpPr>
        <p:spPr>
          <a:xfrm>
            <a:off x="2692112" y="2653990"/>
            <a:ext cx="8377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>
                    <a:lumMod val="85000"/>
                  </a:schemeClr>
                </a:solidFill>
              </a:rPr>
              <a:t>비</a:t>
            </a:r>
            <a:endParaRPr lang="en-US" sz="5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9A643FA-D90A-4A2B-A94F-6BA97A999E38}"/>
              </a:ext>
            </a:extLst>
          </p:cNvPr>
          <p:cNvSpPr txBox="1"/>
          <p:nvPr/>
        </p:nvSpPr>
        <p:spPr>
          <a:xfrm>
            <a:off x="2705136" y="3909460"/>
            <a:ext cx="8377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5400" b="1">
                <a:solidFill>
                  <a:schemeClr val="bg1">
                    <a:lumMod val="85000"/>
                  </a:schemeClr>
                </a:solidFill>
              </a:rPr>
              <a:t>티</a:t>
            </a:r>
            <a:endParaRPr lang="en-US" sz="5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831790D-8B04-4188-842F-22992DEADC71}"/>
              </a:ext>
            </a:extLst>
          </p:cNvPr>
          <p:cNvSpPr txBox="1"/>
          <p:nvPr/>
        </p:nvSpPr>
        <p:spPr>
          <a:xfrm>
            <a:off x="2682226" y="5150234"/>
            <a:ext cx="8377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>
                    <a:lumMod val="85000"/>
                  </a:schemeClr>
                </a:solidFill>
              </a:rPr>
              <a:t>피</a:t>
            </a:r>
            <a:endParaRPr lang="en-US" sz="5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A078D7A2-6BBC-4740-AB2A-8314660B1668}"/>
              </a:ext>
            </a:extLst>
          </p:cNvPr>
          <p:cNvSpPr/>
          <p:nvPr/>
        </p:nvSpPr>
        <p:spPr>
          <a:xfrm>
            <a:off x="1951202" y="1425942"/>
            <a:ext cx="201168" cy="201168"/>
          </a:xfrm>
          <a:prstGeom prst="ellipse">
            <a:avLst/>
          </a:prstGeom>
          <a:gradFill flip="none" rotWithShape="1">
            <a:gsLst>
              <a:gs pos="98000">
                <a:srgbClr val="FF0000">
                  <a:alpha val="0"/>
                </a:srgbClr>
              </a:gs>
              <a:gs pos="0">
                <a:schemeClr val="bg1"/>
              </a:gs>
              <a:gs pos="73000">
                <a:schemeClr val="bg1">
                  <a:lumMod val="99000"/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15900">
              <a:schemeClr val="accent2">
                <a:satMod val="175000"/>
                <a:alpha val="40000"/>
              </a:schemeClr>
            </a:glow>
            <a:outerShdw blurRad="50800" dist="50800"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5ACC389E-4122-40C3-AC07-63E95F786AEA}"/>
              </a:ext>
            </a:extLst>
          </p:cNvPr>
          <p:cNvSpPr/>
          <p:nvPr/>
        </p:nvSpPr>
        <p:spPr>
          <a:xfrm>
            <a:off x="1884103" y="2612338"/>
            <a:ext cx="335366" cy="928761"/>
          </a:xfrm>
          <a:prstGeom prst="rect">
            <a:avLst/>
          </a:prstGeom>
          <a:gradFill flip="none" rotWithShape="1">
            <a:gsLst>
              <a:gs pos="98000">
                <a:srgbClr val="8E0000"/>
              </a:gs>
              <a:gs pos="0">
                <a:srgbClr val="FF0000"/>
              </a:gs>
              <a:gs pos="71000">
                <a:srgbClr val="D629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CE5305F1-11ED-4CDF-9DC3-6F54C2621D3C}"/>
              </a:ext>
            </a:extLst>
          </p:cNvPr>
          <p:cNvSpPr/>
          <p:nvPr/>
        </p:nvSpPr>
        <p:spPr>
          <a:xfrm>
            <a:off x="1884103" y="3809349"/>
            <a:ext cx="335366" cy="928761"/>
          </a:xfrm>
          <a:prstGeom prst="rect">
            <a:avLst/>
          </a:prstGeom>
          <a:gradFill flip="none" rotWithShape="1">
            <a:gsLst>
              <a:gs pos="98000">
                <a:srgbClr val="8E0000"/>
              </a:gs>
              <a:gs pos="0">
                <a:srgbClr val="FF0000"/>
              </a:gs>
              <a:gs pos="71000">
                <a:srgbClr val="D629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8CA56F4E-B76E-4E32-9B6A-C8C368EE6855}"/>
              </a:ext>
            </a:extLst>
          </p:cNvPr>
          <p:cNvSpPr/>
          <p:nvPr/>
        </p:nvSpPr>
        <p:spPr>
          <a:xfrm>
            <a:off x="1884103" y="5109249"/>
            <a:ext cx="335366" cy="928761"/>
          </a:xfrm>
          <a:prstGeom prst="rect">
            <a:avLst/>
          </a:prstGeom>
          <a:gradFill flip="none" rotWithShape="1">
            <a:gsLst>
              <a:gs pos="98000">
                <a:srgbClr val="8E0000"/>
              </a:gs>
              <a:gs pos="0">
                <a:srgbClr val="FF0000"/>
              </a:gs>
              <a:gs pos="71000">
                <a:srgbClr val="D629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BFE1BCA1-73E5-4FD3-9DCA-63BF3C90803F}"/>
              </a:ext>
            </a:extLst>
          </p:cNvPr>
          <p:cNvSpPr/>
          <p:nvPr/>
        </p:nvSpPr>
        <p:spPr>
          <a:xfrm>
            <a:off x="1951202" y="2661512"/>
            <a:ext cx="201168" cy="201168"/>
          </a:xfrm>
          <a:prstGeom prst="ellipse">
            <a:avLst/>
          </a:prstGeom>
          <a:gradFill flip="none" rotWithShape="1">
            <a:gsLst>
              <a:gs pos="98000">
                <a:srgbClr val="FF0000">
                  <a:alpha val="0"/>
                </a:srgbClr>
              </a:gs>
              <a:gs pos="0">
                <a:schemeClr val="bg1"/>
              </a:gs>
              <a:gs pos="73000">
                <a:schemeClr val="bg1">
                  <a:lumMod val="99000"/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15900">
              <a:schemeClr val="accent2">
                <a:satMod val="175000"/>
                <a:alpha val="40000"/>
              </a:schemeClr>
            </a:glow>
            <a:outerShdw blurRad="50800" dist="50800"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5D5CDE84-D47D-431E-B56A-5CA4CFB77CC3}"/>
              </a:ext>
            </a:extLst>
          </p:cNvPr>
          <p:cNvSpPr/>
          <p:nvPr/>
        </p:nvSpPr>
        <p:spPr>
          <a:xfrm>
            <a:off x="1951202" y="3890680"/>
            <a:ext cx="201168" cy="201168"/>
          </a:xfrm>
          <a:prstGeom prst="ellipse">
            <a:avLst/>
          </a:prstGeom>
          <a:gradFill flip="none" rotWithShape="1">
            <a:gsLst>
              <a:gs pos="98000">
                <a:srgbClr val="FF0000">
                  <a:alpha val="0"/>
                </a:srgbClr>
              </a:gs>
              <a:gs pos="0">
                <a:schemeClr val="bg1"/>
              </a:gs>
              <a:gs pos="73000">
                <a:schemeClr val="bg1">
                  <a:lumMod val="99000"/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15900">
              <a:schemeClr val="accent2">
                <a:satMod val="175000"/>
                <a:alpha val="40000"/>
              </a:schemeClr>
            </a:glow>
            <a:outerShdw blurRad="50800" dist="50800"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C0E42E91-12D3-4784-AD24-23A11A99FB99}"/>
              </a:ext>
            </a:extLst>
          </p:cNvPr>
          <p:cNvSpPr/>
          <p:nvPr/>
        </p:nvSpPr>
        <p:spPr>
          <a:xfrm>
            <a:off x="1951202" y="5185016"/>
            <a:ext cx="201168" cy="201168"/>
          </a:xfrm>
          <a:prstGeom prst="ellipse">
            <a:avLst/>
          </a:prstGeom>
          <a:gradFill flip="none" rotWithShape="1">
            <a:gsLst>
              <a:gs pos="98000">
                <a:srgbClr val="FF0000">
                  <a:alpha val="0"/>
                </a:srgbClr>
              </a:gs>
              <a:gs pos="0">
                <a:schemeClr val="bg1"/>
              </a:gs>
              <a:gs pos="73000">
                <a:schemeClr val="bg1">
                  <a:lumMod val="99000"/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15900">
              <a:schemeClr val="accent2">
                <a:satMod val="175000"/>
                <a:alpha val="40000"/>
              </a:schemeClr>
            </a:glow>
            <a:outerShdw blurRad="50800" dist="50800"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0589182C-3747-4F4D-A64B-1463413EB921}"/>
              </a:ext>
            </a:extLst>
          </p:cNvPr>
          <p:cNvSpPr/>
          <p:nvPr/>
        </p:nvSpPr>
        <p:spPr>
          <a:xfrm>
            <a:off x="9223014" y="2487824"/>
            <a:ext cx="1096024" cy="1096024"/>
          </a:xfrm>
          <a:prstGeom prst="ellipse">
            <a:avLst/>
          </a:prstGeom>
          <a:gradFill flip="none" rotWithShape="1">
            <a:gsLst>
              <a:gs pos="90000">
                <a:srgbClr val="FFC000"/>
              </a:gs>
              <a:gs pos="0">
                <a:schemeClr val="bg1"/>
              </a:gs>
              <a:gs pos="54000">
                <a:srgbClr val="FFFF8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1CB4CC7-7083-452E-B87F-59A3C5A53681}"/>
              </a:ext>
            </a:extLst>
          </p:cNvPr>
          <p:cNvSpPr txBox="1"/>
          <p:nvPr/>
        </p:nvSpPr>
        <p:spPr>
          <a:xfrm>
            <a:off x="10159564" y="46363"/>
            <a:ext cx="314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피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1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5" grpId="0" animBg="1"/>
      <p:bldP spid="96" grpId="0" animBg="1"/>
      <p:bldP spid="97" grpId="0" animBg="1"/>
      <p:bldP spid="102" grpId="0" animBg="1"/>
      <p:bldP spid="102" grpId="1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379370" y="3805991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피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568992" y="3805991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pipe&#10;&#10;Description automatically generated">
            <a:extLst>
              <a:ext uri="{FF2B5EF4-FFF2-40B4-BE49-F238E27FC236}">
                <a16:creationId xmlns:a16="http://schemas.microsoft.com/office/drawing/2014/main" id="{1D60790E-D449-47C0-BC6B-010FDE582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371" y="724862"/>
            <a:ext cx="3717258" cy="197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40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CFE8F8-8A8A-460B-887B-7BE0E0C49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768" y="0"/>
            <a:ext cx="4674664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44982" y="171047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889665" y="284627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339862" y="483979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4076510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117928" y="154715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>
                <a:solidFill>
                  <a:srgbClr val="FF0000"/>
                </a:solidFill>
              </a:rPr>
              <a:t>ㅍ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09832" y="276617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피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34414" y="157360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293130" y="153825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ㄹ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380139" y="157729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686362" y="276617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256692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668526" y="482403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22D72CC-0C31-474C-BA83-171DA9FE21B4}"/>
              </a:ext>
            </a:extLst>
          </p:cNvPr>
          <p:cNvSpPr/>
          <p:nvPr/>
        </p:nvSpPr>
        <p:spPr>
          <a:xfrm>
            <a:off x="6936817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ECCD5CE-8D9A-4E2F-AC60-11659CAE5C08}"/>
              </a:ext>
            </a:extLst>
          </p:cNvPr>
          <p:cNvSpPr/>
          <p:nvPr/>
        </p:nvSpPr>
        <p:spPr>
          <a:xfrm>
            <a:off x="7482488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39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3" grpId="0" animBg="1"/>
      <p:bldP spid="22" grpId="0" animBg="1"/>
      <p:bldP spid="2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319788" y="3805991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피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4953000" y="3805991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아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0155EC-6484-4A43-A8E3-6B0EFEC32179}"/>
              </a:ext>
            </a:extLst>
          </p:cNvPr>
          <p:cNvSpPr/>
          <p:nvPr/>
        </p:nvSpPr>
        <p:spPr>
          <a:xfrm>
            <a:off x="7586212" y="3805991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노</a:t>
            </a:r>
          </a:p>
        </p:txBody>
      </p:sp>
      <p:pic>
        <p:nvPicPr>
          <p:cNvPr id="3" name="Picture 2" descr="A piano in a room&#10;&#10;Description automatically generated">
            <a:extLst>
              <a:ext uri="{FF2B5EF4-FFF2-40B4-BE49-F238E27FC236}">
                <a16:creationId xmlns:a16="http://schemas.microsoft.com/office/drawing/2014/main" id="{9FEBC28E-9E35-4C0B-9623-32B7DB23D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745" y="320856"/>
            <a:ext cx="3018467" cy="307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31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F60401E-B3D1-4D46-8444-1C91E962F9CD}"/>
              </a:ext>
            </a:extLst>
          </p:cNvPr>
          <p:cNvGrpSpPr/>
          <p:nvPr/>
        </p:nvGrpSpPr>
        <p:grpSpPr>
          <a:xfrm>
            <a:off x="3829012" y="0"/>
            <a:ext cx="4610175" cy="6182943"/>
            <a:chOff x="3829012" y="0"/>
            <a:chExt cx="4610175" cy="61829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38BC089-3962-45B7-B317-8E4BC2E7B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29012" y="0"/>
              <a:ext cx="4610175" cy="6182943"/>
            </a:xfrm>
            <a:prstGeom prst="rect">
              <a:avLst/>
            </a:prstGeom>
            <a:ln w="12700">
              <a:solidFill>
                <a:srgbClr val="0070C0"/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268EC0-1B36-47EB-ABC2-55C815DA21AF}"/>
                </a:ext>
              </a:extLst>
            </p:cNvPr>
            <p:cNvSpPr txBox="1"/>
            <p:nvPr/>
          </p:nvSpPr>
          <p:spPr>
            <a:xfrm>
              <a:off x="3829012" y="4883782"/>
              <a:ext cx="453457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3200" i="1" dirty="0"/>
                <a:t>교회에서 피아노를 쳐요</a:t>
              </a:r>
              <a:r>
                <a:rPr lang="en-US" altLang="ko-KR" sz="3200" i="1" dirty="0"/>
                <a:t>.</a:t>
              </a:r>
              <a:endParaRPr lang="en-US" sz="3200" i="1" dirty="0"/>
            </a:p>
          </p:txBody>
        </p:sp>
      </p:grp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44982" y="171047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889665" y="284627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3904609" y="155118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ㅍ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6874065" y="162002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ㄴ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4668526" y="163895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5422342" y="155118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ㅇ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6176158" y="163895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7650792" y="163895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B7653C-83C7-4499-9C0A-89B51280AE90}"/>
              </a:ext>
            </a:extLst>
          </p:cNvPr>
          <p:cNvSpPr/>
          <p:nvPr/>
        </p:nvSpPr>
        <p:spPr>
          <a:xfrm>
            <a:off x="4300705" y="270190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피</a:t>
            </a:r>
            <a:endParaRPr lang="en-US" sz="5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0E8647-D42F-4D35-A910-ECD564C43B82}"/>
              </a:ext>
            </a:extLst>
          </p:cNvPr>
          <p:cNvSpPr/>
          <p:nvPr/>
        </p:nvSpPr>
        <p:spPr>
          <a:xfrm>
            <a:off x="5758502" y="270190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아</a:t>
            </a:r>
            <a:endParaRPr lang="en-US" sz="5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CDC45A2-B0AD-4863-8E5D-32E2E6A63459}"/>
              </a:ext>
            </a:extLst>
          </p:cNvPr>
          <p:cNvSpPr/>
          <p:nvPr/>
        </p:nvSpPr>
        <p:spPr>
          <a:xfrm>
            <a:off x="7233031" y="270190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노</a:t>
            </a:r>
            <a:endParaRPr lang="en-US" sz="5400" dirty="0"/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339862" y="483979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3840130" y="487958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543461" y="487958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5108123" y="488020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22D72CC-0C31-474C-BA83-171DA9FE21B4}"/>
              </a:ext>
            </a:extLst>
          </p:cNvPr>
          <p:cNvSpPr/>
          <p:nvPr/>
        </p:nvSpPr>
        <p:spPr>
          <a:xfrm>
            <a:off x="5972732" y="485969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ECCD5CE-8D9A-4E2F-AC60-11659CAE5C08}"/>
              </a:ext>
            </a:extLst>
          </p:cNvPr>
          <p:cNvSpPr/>
          <p:nvPr/>
        </p:nvSpPr>
        <p:spPr>
          <a:xfrm>
            <a:off x="6379835" y="486581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6B1F5DC-D6C8-4CF2-BACF-00269AD03110}"/>
              </a:ext>
            </a:extLst>
          </p:cNvPr>
          <p:cNvSpPr/>
          <p:nvPr/>
        </p:nvSpPr>
        <p:spPr>
          <a:xfrm>
            <a:off x="7345330" y="485969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649C294-D71D-4BC2-8743-D9D9CD2C4AD3}"/>
              </a:ext>
            </a:extLst>
          </p:cNvPr>
          <p:cNvSpPr/>
          <p:nvPr/>
        </p:nvSpPr>
        <p:spPr>
          <a:xfrm>
            <a:off x="7717866" y="483979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AA576F4-1A42-435B-A6A7-A3C0F929EAB2}"/>
              </a:ext>
            </a:extLst>
          </p:cNvPr>
          <p:cNvSpPr/>
          <p:nvPr/>
        </p:nvSpPr>
        <p:spPr>
          <a:xfrm>
            <a:off x="4034856" y="4504895"/>
            <a:ext cx="1302760" cy="1302760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회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01207F-E7E1-4FB1-9542-EDC286863BCA}"/>
              </a:ext>
            </a:extLst>
          </p:cNvPr>
          <p:cNvSpPr txBox="1"/>
          <p:nvPr/>
        </p:nvSpPr>
        <p:spPr>
          <a:xfrm>
            <a:off x="10153649" y="0"/>
            <a:ext cx="2114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이중모음 ㅚ 소개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9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9" grpId="0"/>
      <p:bldP spid="40" grpId="0"/>
      <p:bldP spid="41" grpId="0"/>
      <p:bldP spid="44" grpId="0"/>
      <p:bldP spid="45" grpId="0"/>
      <p:bldP spid="46" grpId="0"/>
      <p:bldP spid="21" grpId="0"/>
      <p:bldP spid="24" grpId="0"/>
      <p:bldP spid="25" grpId="0"/>
      <p:bldP spid="31" grpId="0" animBg="1"/>
      <p:bldP spid="38" grpId="0" animBg="1"/>
      <p:bldP spid="47" grpId="0" animBg="1"/>
      <p:bldP spid="53" grpId="0" animBg="1"/>
      <p:bldP spid="22" grpId="0" animBg="1"/>
      <p:bldP spid="23" grpId="0" animBg="1"/>
      <p:bldP spid="26" grpId="0" animBg="1"/>
      <p:bldP spid="27" grpId="0" animBg="1"/>
      <p:bldP spid="2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E64263A-BD1C-436E-923B-9AD50522EB73}"/>
              </a:ext>
            </a:extLst>
          </p:cNvPr>
          <p:cNvSpPr/>
          <p:nvPr/>
        </p:nvSpPr>
        <p:spPr>
          <a:xfrm>
            <a:off x="5621031" y="221463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C6489-9D04-49D5-A409-CA45B6446C42}"/>
              </a:ext>
            </a:extLst>
          </p:cNvPr>
          <p:cNvSpPr/>
          <p:nvPr/>
        </p:nvSpPr>
        <p:spPr>
          <a:xfrm>
            <a:off x="3145780" y="144639"/>
            <a:ext cx="2550694" cy="2759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>
                <a:solidFill>
                  <a:schemeClr val="tx1"/>
                </a:solidFill>
              </a:rPr>
              <a:t>ㅎ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9BA1DE-BB8E-41AB-82E0-51D671D60FFD}"/>
              </a:ext>
            </a:extLst>
          </p:cNvPr>
          <p:cNvSpPr/>
          <p:nvPr/>
        </p:nvSpPr>
        <p:spPr>
          <a:xfrm>
            <a:off x="3979104" y="1051662"/>
            <a:ext cx="2550692" cy="1776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AD9B48-A26E-4D9B-ABC8-E940795E04F6}"/>
              </a:ext>
            </a:extLst>
          </p:cNvPr>
          <p:cNvSpPr/>
          <p:nvPr/>
        </p:nvSpPr>
        <p:spPr>
          <a:xfrm>
            <a:off x="3360278" y="3868714"/>
            <a:ext cx="3347466" cy="1414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chemeClr val="accent2"/>
                </a:solidFill>
              </a:rPr>
              <a:t>[</a:t>
            </a:r>
            <a:r>
              <a:rPr lang="ko-KR" altLang="en-US" sz="9600" dirty="0">
                <a:solidFill>
                  <a:schemeClr val="accent2"/>
                </a:solidFill>
              </a:rPr>
              <a:t>ㅇ</a:t>
            </a:r>
            <a:r>
              <a:rPr lang="en-US" sz="9600" dirty="0">
                <a:solidFill>
                  <a:schemeClr val="accent2"/>
                </a:solidFill>
              </a:rPr>
              <a:t>]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73CDAF-8640-4A0D-BAAA-8F983CEA7574}"/>
              </a:ext>
            </a:extLst>
          </p:cNvPr>
          <p:cNvSpPr/>
          <p:nvPr/>
        </p:nvSpPr>
        <p:spPr>
          <a:xfrm>
            <a:off x="6772170" y="1444964"/>
            <a:ext cx="2756238" cy="1403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en-US" sz="11500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95A458-2461-4D5D-920B-4123C04E72F1}"/>
              </a:ext>
            </a:extLst>
          </p:cNvPr>
          <p:cNvSpPr/>
          <p:nvPr/>
        </p:nvSpPr>
        <p:spPr>
          <a:xfrm>
            <a:off x="6897171" y="3760913"/>
            <a:ext cx="2518607" cy="191522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err="1"/>
              <a:t>oe</a:t>
            </a:r>
            <a:endParaRPr lang="en-US" sz="13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05C71B-6096-4F75-ACAE-1641877693D5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1C79B3-3F28-4FA8-A461-EB3780C777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65" r="8651"/>
          <a:stretch/>
        </p:blipFill>
        <p:spPr>
          <a:xfrm rot="10800000">
            <a:off x="3444080" y="2330680"/>
            <a:ext cx="2031688" cy="11906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F4FCBE-DAFC-4159-8C6E-4218235B9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919" y="613667"/>
            <a:ext cx="415393" cy="28628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EED168-2FC7-4620-B229-3B6116215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305806" y="2296610"/>
            <a:ext cx="2364654" cy="11478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1A59E8-E1FF-46DD-B458-F5C1EC82A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9703" y="530792"/>
            <a:ext cx="436118" cy="30285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56CF55-A5BC-48F5-A91A-31F5CA1C5E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19" b="96073" l="4025" r="95046">
                        <a14:foregroundMark x1="43034" y1="63142" x2="39319" y2="86405"/>
                        <a14:foregroundMark x1="9907" y1="87613" x2="64706" y2="89728"/>
                        <a14:foregroundMark x1="78947" y1="89426" x2="59443" y2="86707"/>
                        <a14:foregroundMark x1="4334" y1="86707" x2="10217" y2="86707"/>
                        <a14:foregroundMark x1="12074" y1="91239" x2="12074" y2="91239"/>
                        <a14:foregroundMark x1="94427" y1="14804" x2="94427" y2="41994"/>
                        <a14:foregroundMark x1="90712" y1="64653" x2="89783" y2="90634"/>
                        <a14:foregroundMark x1="94737" y1="3021" x2="95356" y2="7855"/>
                        <a14:foregroundMark x1="92570" y1="89426" x2="92570" y2="960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1223" y="449642"/>
            <a:ext cx="2989368" cy="316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02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0.25651 0.0090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26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602 L 0.00078 0.3777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1919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35" grpId="0"/>
      <p:bldP spid="35" grpId="1"/>
      <p:bldP spid="1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370671-4FC9-4183-9A02-5585B6AF1EF9}"/>
              </a:ext>
            </a:extLst>
          </p:cNvPr>
          <p:cNvSpPr txBox="1"/>
          <p:nvPr/>
        </p:nvSpPr>
        <p:spPr>
          <a:xfrm>
            <a:off x="96011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ㅏ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3A8A64-4F4D-4DAF-8B0F-BE498B1BA066}"/>
              </a:ext>
            </a:extLst>
          </p:cNvPr>
          <p:cNvSpPr txBox="1"/>
          <p:nvPr/>
        </p:nvSpPr>
        <p:spPr>
          <a:xfrm>
            <a:off x="1290257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ㅑ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D40859-0D66-4B83-A55A-AA7E10C56D1A}"/>
              </a:ext>
            </a:extLst>
          </p:cNvPr>
          <p:cNvSpPr txBox="1"/>
          <p:nvPr/>
        </p:nvSpPr>
        <p:spPr>
          <a:xfrm>
            <a:off x="2484503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ㅓ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2190F8-477F-422E-9FCD-118FF4B293C6}"/>
              </a:ext>
            </a:extLst>
          </p:cNvPr>
          <p:cNvSpPr txBox="1"/>
          <p:nvPr/>
        </p:nvSpPr>
        <p:spPr>
          <a:xfrm>
            <a:off x="3678749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ㅕ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8A3BEA-10A8-4B9C-AD46-0607C67500AC}"/>
              </a:ext>
            </a:extLst>
          </p:cNvPr>
          <p:cNvSpPr txBox="1"/>
          <p:nvPr/>
        </p:nvSpPr>
        <p:spPr>
          <a:xfrm>
            <a:off x="4872995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ㅗ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050E0DA-8C0A-4F90-86AC-91214BEFB461}"/>
              </a:ext>
            </a:extLst>
          </p:cNvPr>
          <p:cNvSpPr txBox="1"/>
          <p:nvPr/>
        </p:nvSpPr>
        <p:spPr>
          <a:xfrm>
            <a:off x="6067241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ㅛ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B18718-A182-42D2-8F77-3758577E65FD}"/>
              </a:ext>
            </a:extLst>
          </p:cNvPr>
          <p:cNvSpPr txBox="1"/>
          <p:nvPr/>
        </p:nvSpPr>
        <p:spPr>
          <a:xfrm>
            <a:off x="7261487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ㅜ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3BD5148-6BFD-4F34-9E9B-E81322D4BE22}"/>
              </a:ext>
            </a:extLst>
          </p:cNvPr>
          <p:cNvSpPr txBox="1"/>
          <p:nvPr/>
        </p:nvSpPr>
        <p:spPr>
          <a:xfrm>
            <a:off x="8455733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ㅠ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6AE255A-76EF-471D-B4FB-8FC5C87B6A22}"/>
              </a:ext>
            </a:extLst>
          </p:cNvPr>
          <p:cNvSpPr txBox="1"/>
          <p:nvPr/>
        </p:nvSpPr>
        <p:spPr>
          <a:xfrm>
            <a:off x="9649979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ㅡ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AD1E64-A82F-4960-BEBD-EFFD4E0EE12B}"/>
              </a:ext>
            </a:extLst>
          </p:cNvPr>
          <p:cNvSpPr txBox="1"/>
          <p:nvPr/>
        </p:nvSpPr>
        <p:spPr>
          <a:xfrm>
            <a:off x="10844221" y="1001801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ㅣ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26D994-6F78-4273-9532-9CFCCF139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987" y="3118298"/>
            <a:ext cx="2486025" cy="28289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CF92E6-4E6C-4EE6-BE68-6BF4768ED5AF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배워요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D6F5BB93-E3E3-4643-83E5-60ACF06CFD8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22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6"/>
    </mc:Choice>
    <mc:Fallback xmlns="">
      <p:transition spd="slow" advTm="8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59259E-6 L 0.04414 0.3835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1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-0.44557 0.38357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9" y="1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6" name="Picture 25" descr="A close up of a train&#10;&#10;Description automatically generated">
            <a:extLst>
              <a:ext uri="{FF2B5EF4-FFF2-40B4-BE49-F238E27FC236}">
                <a16:creationId xmlns:a16="http://schemas.microsoft.com/office/drawing/2014/main" id="{8749FC0C-1CA8-4D87-8E52-D2C66565A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" y="5378039"/>
            <a:ext cx="1642661" cy="804904"/>
          </a:xfrm>
          <a:prstGeom prst="rect">
            <a:avLst/>
          </a:prstGeom>
        </p:spPr>
      </p:pic>
      <p:pic>
        <p:nvPicPr>
          <p:cNvPr id="28" name="Picture 27" descr="A close up of a logo&#10;&#10;Description automatically generated">
            <a:extLst>
              <a:ext uri="{FF2B5EF4-FFF2-40B4-BE49-F238E27FC236}">
                <a16:creationId xmlns:a16="http://schemas.microsoft.com/office/drawing/2014/main" id="{B3857659-764F-4C29-9B96-BD6749F19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992" y="5307479"/>
            <a:ext cx="1588590" cy="79429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66E067-564E-4DA4-A622-45DA63E4BB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018" y="5311587"/>
            <a:ext cx="640796" cy="830661"/>
          </a:xfrm>
          <a:prstGeom prst="rect">
            <a:avLst/>
          </a:prstGeom>
        </p:spPr>
      </p:pic>
      <p:pic>
        <p:nvPicPr>
          <p:cNvPr id="30" name="Picture 2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F69D756-8C63-41CD-B2DB-4CF2570DA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902" y="5236939"/>
            <a:ext cx="1610094" cy="880994"/>
          </a:xfrm>
          <a:prstGeom prst="rect">
            <a:avLst/>
          </a:prstGeom>
        </p:spPr>
      </p:pic>
      <p:pic>
        <p:nvPicPr>
          <p:cNvPr id="31" name="Picture 30" descr="A candle in it&#10;&#10;Description automatically generated">
            <a:extLst>
              <a:ext uri="{FF2B5EF4-FFF2-40B4-BE49-F238E27FC236}">
                <a16:creationId xmlns:a16="http://schemas.microsoft.com/office/drawing/2014/main" id="{3039BD46-7D7C-4652-9CE1-D34D887679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1" r="27082"/>
          <a:stretch/>
        </p:blipFill>
        <p:spPr>
          <a:xfrm>
            <a:off x="6444046" y="5267007"/>
            <a:ext cx="701396" cy="875241"/>
          </a:xfrm>
          <a:prstGeom prst="rect">
            <a:avLst/>
          </a:prstGeom>
        </p:spPr>
      </p:pic>
      <p:pic>
        <p:nvPicPr>
          <p:cNvPr id="32" name="Picture 31" descr="A picture containing dress, curtain&#10;&#10;Description automatically generated">
            <a:extLst>
              <a:ext uri="{FF2B5EF4-FFF2-40B4-BE49-F238E27FC236}">
                <a16:creationId xmlns:a16="http://schemas.microsoft.com/office/drawing/2014/main" id="{7040674A-E560-43F6-AD4D-002BEB7482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514" y="5236939"/>
            <a:ext cx="786694" cy="905309"/>
          </a:xfrm>
          <a:prstGeom prst="rect">
            <a:avLst/>
          </a:prstGeom>
        </p:spPr>
      </p:pic>
      <p:pic>
        <p:nvPicPr>
          <p:cNvPr id="33" name="Picture 32" descr="A picture containing cheese, food&#10;&#10;Description automatically generated">
            <a:extLst>
              <a:ext uri="{FF2B5EF4-FFF2-40B4-BE49-F238E27FC236}">
                <a16:creationId xmlns:a16="http://schemas.microsoft.com/office/drawing/2014/main" id="{7C9AAFB2-D118-4C0D-98AC-DA5AE1E5F3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660" y="5279710"/>
            <a:ext cx="1022647" cy="882885"/>
          </a:xfrm>
          <a:prstGeom prst="rect">
            <a:avLst/>
          </a:prstGeom>
        </p:spPr>
      </p:pic>
      <p:pic>
        <p:nvPicPr>
          <p:cNvPr id="34" name="Picture 33" descr="A close up of a bowl of food on a plate&#10;&#10;Description automatically generated">
            <a:extLst>
              <a:ext uri="{FF2B5EF4-FFF2-40B4-BE49-F238E27FC236}">
                <a16:creationId xmlns:a16="http://schemas.microsoft.com/office/drawing/2014/main" id="{BE6242F5-972C-4C6F-98E9-465F8FC388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780" y="5256774"/>
            <a:ext cx="1298456" cy="865638"/>
          </a:xfrm>
          <a:prstGeom prst="rect">
            <a:avLst/>
          </a:prstGeom>
        </p:spPr>
      </p:pic>
      <p:pic>
        <p:nvPicPr>
          <p:cNvPr id="35" name="Picture 3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C80B068-09C0-4025-BA1D-E1021E17FF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88" y="5270156"/>
            <a:ext cx="814559" cy="814559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933150" y="366547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기차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61963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마차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220338" y="366547"/>
            <a:ext cx="276978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유모차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6424441" y="366547"/>
            <a:ext cx="111697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8207208" y="29351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치즈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10190112" y="81366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친구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2689474" y="1439336"/>
            <a:ext cx="276978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자동차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5715706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치마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7922453" y="143933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김치</a:t>
            </a:r>
          </a:p>
        </p:txBody>
      </p:sp>
    </p:spTree>
    <p:extLst>
      <p:ext uri="{BB962C8B-B14F-4D97-AF65-F5344CB8AC3E}">
        <p14:creationId xmlns:p14="http://schemas.microsoft.com/office/powerpoint/2010/main" val="53850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07407E-6 L 0.08151 -0.7125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-3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96296E-6 L -0.09752 -0.5613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83" y="-2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6 L 0.04258 -0.7162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3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9219 -0.5439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2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0181 -0.70139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8" y="-3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9454 -0.5444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7" y="-2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02162 -0.71551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1" y="-3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7 L -0.10651 -0.54398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26" y="-2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03086 -0.63334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9" y="-3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18" grpId="0" animBg="1"/>
      <p:bldP spid="39" grpId="0" animBg="1"/>
      <p:bldP spid="44" grpId="0" animBg="1"/>
      <p:bldP spid="59" grpId="0" animBg="1"/>
      <p:bldP spid="3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배워요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g</a:t>
            </a:r>
            <a:r>
              <a:rPr lang="en-US" sz="8000" dirty="0" err="1">
                <a:solidFill>
                  <a:srgbClr val="6CB077"/>
                </a:solidFill>
              </a:rPr>
              <a:t>oe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147307" y="2191713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ㄱ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561280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1561280" y="642114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706759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3852238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4997717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143196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288675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434154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579633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F9F6915-F4AA-408C-B550-1E37293DB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4276" l="6130" r="89272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5525" y="2352932"/>
            <a:ext cx="2003551" cy="2279903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71380C34-257D-4960-B65C-2E93CBE54485}"/>
              </a:ext>
            </a:extLst>
          </p:cNvPr>
          <p:cNvSpPr txBox="1"/>
          <p:nvPr/>
        </p:nvSpPr>
        <p:spPr>
          <a:xfrm>
            <a:off x="3459906" y="5327755"/>
            <a:ext cx="8604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이것은 </a:t>
            </a:r>
            <a:r>
              <a:rPr lang="ko-KR" altLang="en-US" sz="4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괴</a:t>
            </a: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물이 나오는 영화예요</a:t>
            </a:r>
            <a:r>
              <a:rPr lang="en-US" altLang="ko-K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4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393EC7E8-AC3D-439B-B11F-6D6D5EB649F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64C729C-41D7-401E-B994-8DC5A77F8D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4" b="93603" l="5364" r="88889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  <a14:foregroundMark x1="86973" y1="25589" x2="86973" y2="25589"/>
                        <a14:foregroundMark x1="89655" y1="51515" x2="89655" y2="51515"/>
                        <a14:foregroundMark x1="85824" y1="17845" x2="88889" y2="82492"/>
                        <a14:foregroundMark x1="86973" y1="11448" x2="87739" y2="27946"/>
                        <a14:foregroundMark x1="86973" y1="8081" x2="86973" y2="11448"/>
                        <a14:foregroundMark x1="85824" y1="4714" x2="85824" y2="4714"/>
                        <a14:backgroundMark x1="27586" y1="39731" x2="52490" y2="39731"/>
                        <a14:backgroundMark x1="33333" y1="44781" x2="53640" y2="464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98849" y="2363457"/>
            <a:ext cx="1994302" cy="22693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9861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5753">
        <p159:morph option="byWord"/>
      </p:transition>
    </mc:Choice>
    <mc:Fallback xmlns="">
      <p:transition spd="slow" advTm="157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  <p:bldP spid="4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n</a:t>
            </a:r>
            <a:r>
              <a:rPr lang="en-US" sz="8000" dirty="0" err="1">
                <a:solidFill>
                  <a:srgbClr val="6CB077"/>
                </a:solidFill>
              </a:rPr>
              <a:t>oe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147307" y="2069225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ㄴ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561280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706759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3852238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4997717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143196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288675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434154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579633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F9F6915-F4AA-408C-B550-1E37293DB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4276" l="6130" r="89272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4795" y="2346731"/>
            <a:ext cx="1835206" cy="2088338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2706759" y="642113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ㄴ</a:t>
            </a:r>
            <a:endParaRPr lang="ko-KR" altLang="en-US" sz="6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AF6A33-9B31-4B2D-980A-74FCF5E431C1}"/>
              </a:ext>
            </a:extLst>
          </p:cNvPr>
          <p:cNvSpPr txBox="1"/>
          <p:nvPr/>
        </p:nvSpPr>
        <p:spPr>
          <a:xfrm>
            <a:off x="4798722" y="5351946"/>
            <a:ext cx="7595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이 게임은 </a:t>
            </a:r>
            <a:r>
              <a:rPr lang="ko-KR" altLang="en-US" sz="4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뇌</a:t>
            </a: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발달에 좋아요</a:t>
            </a:r>
            <a:r>
              <a:rPr lang="en-US" altLang="ko-K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4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85FD6A0A-9096-4FEB-BD6F-3371E5DD7F6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EE56D6C-8FA2-46ED-9294-9FE58C1FC3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4" b="93603" l="5364" r="88889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  <a14:foregroundMark x1="86973" y1="25589" x2="86973" y2="25589"/>
                        <a14:foregroundMark x1="89655" y1="51515" x2="89655" y2="51515"/>
                        <a14:foregroundMark x1="85824" y1="17845" x2="88889" y2="82492"/>
                        <a14:foregroundMark x1="86973" y1="11448" x2="87739" y2="27946"/>
                        <a14:foregroundMark x1="86973" y1="8081" x2="86973" y2="11448"/>
                        <a14:foregroundMark x1="85824" y1="4714" x2="85824" y2="4714"/>
                        <a14:backgroundMark x1="27586" y1="39731" x2="52490" y2="39731"/>
                        <a14:backgroundMark x1="33333" y1="44781" x2="53640" y2="464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0387" y="2294311"/>
            <a:ext cx="1994302" cy="22693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1615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5885">
        <p159:morph option="byWord"/>
      </p:transition>
    </mc:Choice>
    <mc:Fallback xmlns="">
      <p:transition spd="slow" advTm="1588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  <p:bldP spid="17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d</a:t>
            </a:r>
            <a:r>
              <a:rPr lang="en-US" sz="8000" dirty="0">
                <a:solidFill>
                  <a:srgbClr val="6CB077"/>
                </a:solidFill>
              </a:rPr>
              <a:t>oe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147307" y="2069225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ㄷ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561280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706759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3852238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4997717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143196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288675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434154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579633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F9F6915-F4AA-408C-B550-1E37293DB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4276" l="6130" r="89272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3029" y="2407200"/>
            <a:ext cx="1876972" cy="2135865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3852238" y="642113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4FA056-46CE-4EBF-9DFE-C93FDE41E219}"/>
              </a:ext>
            </a:extLst>
          </p:cNvPr>
          <p:cNvSpPr txBox="1"/>
          <p:nvPr/>
        </p:nvSpPr>
        <p:spPr>
          <a:xfrm>
            <a:off x="6558301" y="5351946"/>
            <a:ext cx="5593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의사가 </a:t>
            </a:r>
            <a:r>
              <a:rPr lang="ko-KR" altLang="en-US" sz="4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되</a:t>
            </a: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고 싶어요</a:t>
            </a:r>
            <a:r>
              <a:rPr lang="en-US" altLang="ko-K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4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BF7617C0-E7E0-4D36-92D5-1393B6D155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C352C2E-93E7-483B-9F0D-BDF9E75C45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4" b="93603" l="5364" r="88889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  <a14:foregroundMark x1="86973" y1="25589" x2="86973" y2="25589"/>
                        <a14:foregroundMark x1="89655" y1="51515" x2="89655" y2="51515"/>
                        <a14:foregroundMark x1="85824" y1="17845" x2="88889" y2="82492"/>
                        <a14:foregroundMark x1="86973" y1="11448" x2="87739" y2="27946"/>
                        <a14:foregroundMark x1="86973" y1="8081" x2="86973" y2="11448"/>
                        <a14:foregroundMark x1="85824" y1="4714" x2="85824" y2="4714"/>
                        <a14:backgroundMark x1="27586" y1="39731" x2="52490" y2="39731"/>
                        <a14:backgroundMark x1="33333" y1="44781" x2="53640" y2="464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6045" y="2273687"/>
            <a:ext cx="1994302" cy="22693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74506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2520">
        <p159:morph option="byWord"/>
      </p:transition>
    </mc:Choice>
    <mc:Fallback xmlns="">
      <p:transition spd="slow" advTm="125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  <p:bldP spid="17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s</a:t>
            </a:r>
            <a:r>
              <a:rPr lang="en-US" sz="8000" dirty="0">
                <a:solidFill>
                  <a:srgbClr val="6CB077"/>
                </a:solidFill>
              </a:rPr>
              <a:t>oe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147307" y="2069225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ㅅ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561280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706759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3852238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4997717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143196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288675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434154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579633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F9F6915-F4AA-408C-B550-1E37293DB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4276" l="6130" r="89272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1256" y="2515160"/>
            <a:ext cx="1894551" cy="215586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EB375ED-DA95-4B00-930F-EC3FD934D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4276" l="6130" r="89272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95129" y="2515160"/>
            <a:ext cx="1894551" cy="2155869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4997717" y="642113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E20A0F4-08A3-40E4-A843-99A79BAFB64A}"/>
              </a:ext>
            </a:extLst>
          </p:cNvPr>
          <p:cNvGrpSpPr/>
          <p:nvPr/>
        </p:nvGrpSpPr>
        <p:grpSpPr>
          <a:xfrm>
            <a:off x="9579633" y="5070500"/>
            <a:ext cx="4901460" cy="1200329"/>
            <a:chOff x="7924800" y="5646643"/>
            <a:chExt cx="5067311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95FC1A-0469-4643-A440-3E2C346D0741}"/>
                </a:ext>
              </a:extLst>
            </p:cNvPr>
            <p:cNvSpPr txBox="1"/>
            <p:nvPr/>
          </p:nvSpPr>
          <p:spPr>
            <a:xfrm>
              <a:off x="7924800" y="5646643"/>
              <a:ext cx="50673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열쇠</a:t>
              </a:r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1" name="Picture 20" descr="A close up of a device&#10;&#10;Description automatically generated">
              <a:extLst>
                <a:ext uri="{FF2B5EF4-FFF2-40B4-BE49-F238E27FC236}">
                  <a16:creationId xmlns:a16="http://schemas.microsoft.com/office/drawing/2014/main" id="{48D219EC-E551-4125-984D-59F17D596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6228" y="5822414"/>
              <a:ext cx="954529" cy="954529"/>
            </a:xfrm>
            <a:prstGeom prst="rect">
              <a:avLst/>
            </a:prstGeom>
          </p:spPr>
        </p:pic>
      </p:grp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3014238F-AF6F-44B6-A7DB-F94475A940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2454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584">
        <p159:morph option="byWord"/>
      </p:transition>
    </mc:Choice>
    <mc:Fallback xmlns="">
      <p:transition spd="slow" advTm="105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6CB077"/>
                </a:solidFill>
              </a:rPr>
              <a:t>oe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147307" y="2069225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ㅇ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561280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706759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3852238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4997717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143196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288675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434154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579633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F9F6915-F4AA-408C-B550-1E37293DB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4276" l="6130" r="89272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0173" y="2458975"/>
            <a:ext cx="1704892" cy="1940049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6143196" y="629238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>
                <a:latin typeface="+mn-ea"/>
              </a:rPr>
              <a:t>ㅇ</a:t>
            </a:r>
            <a:endParaRPr lang="ko-KR" altLang="en-US" sz="6000" b="1" dirty="0">
              <a:latin typeface="+mn-e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50942F-7E40-49CD-B2D5-E1E9F3BBC2AD}"/>
              </a:ext>
            </a:extLst>
          </p:cNvPr>
          <p:cNvGrpSpPr/>
          <p:nvPr/>
        </p:nvGrpSpPr>
        <p:grpSpPr>
          <a:xfrm>
            <a:off x="9237457" y="5036013"/>
            <a:ext cx="5067311" cy="983111"/>
            <a:chOff x="7924800" y="5494529"/>
            <a:chExt cx="5067311" cy="98311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95FC1A-0469-4643-A440-3E2C346D0741}"/>
                </a:ext>
              </a:extLst>
            </p:cNvPr>
            <p:cNvSpPr txBox="1"/>
            <p:nvPr/>
          </p:nvSpPr>
          <p:spPr>
            <a:xfrm>
              <a:off x="7924800" y="5646643"/>
              <a:ext cx="50673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참외 </a:t>
              </a:r>
              <a:endParaRPr lang="en-US" sz="4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026" name="Picture 2" descr="성주참외] 성주 꿀맛 아삭한 고당도 참외 10kg / 랜덤과 - 티몬">
              <a:extLst>
                <a:ext uri="{FF2B5EF4-FFF2-40B4-BE49-F238E27FC236}">
                  <a16:creationId xmlns:a16="http://schemas.microsoft.com/office/drawing/2014/main" id="{4A4C1B06-228F-4645-8886-E1CDD0AF7E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51"/>
            <a:stretch/>
          </p:blipFill>
          <p:spPr bwMode="auto">
            <a:xfrm>
              <a:off x="9464117" y="5494529"/>
              <a:ext cx="1176690" cy="98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8D1292A0-2CAD-4541-824B-77D648DD54D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F1ABC56-FFAD-4804-B172-649A008AFA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4" b="93603" l="5364" r="88889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  <a14:foregroundMark x1="86973" y1="25589" x2="86973" y2="25589"/>
                        <a14:foregroundMark x1="89655" y1="51515" x2="89655" y2="51515"/>
                        <a14:foregroundMark x1="85824" y1="17845" x2="88889" y2="82492"/>
                        <a14:foregroundMark x1="86973" y1="11448" x2="87739" y2="27946"/>
                        <a14:foregroundMark x1="86973" y1="8081" x2="86973" y2="11448"/>
                        <a14:foregroundMark x1="85824" y1="4714" x2="85824" y2="4714"/>
                        <a14:backgroundMark x1="27586" y1="39731" x2="52490" y2="39731"/>
                        <a14:backgroundMark x1="33333" y1="44781" x2="53640" y2="464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6045" y="2294310"/>
            <a:ext cx="1994302" cy="22693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5824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21862">
        <p159:morph option="byWord"/>
      </p:transition>
    </mc:Choice>
    <mc:Fallback xmlns="">
      <p:transition spd="slow" advTm="218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j</a:t>
            </a:r>
            <a:r>
              <a:rPr lang="en-US" sz="8000" dirty="0">
                <a:solidFill>
                  <a:srgbClr val="6CB077"/>
                </a:solidFill>
              </a:rPr>
              <a:t>oe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147307" y="2069225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ㅈ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561280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706759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3852238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4997717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143196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288675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434154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579633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F9F6915-F4AA-408C-B550-1E37293DB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4276" l="6130" r="89272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7645" y="2317814"/>
            <a:ext cx="1892356" cy="2153371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7288675" y="642114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EF887E-C8B7-4689-B385-8719C436925C}"/>
              </a:ext>
            </a:extLst>
          </p:cNvPr>
          <p:cNvSpPr txBox="1"/>
          <p:nvPr/>
        </p:nvSpPr>
        <p:spPr>
          <a:xfrm>
            <a:off x="7089680" y="5351946"/>
            <a:ext cx="5270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죄</a:t>
            </a:r>
            <a:r>
              <a:rPr lang="ko-KR" altLang="en-US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를 짓지 마세요</a:t>
            </a:r>
            <a:r>
              <a:rPr lang="en-US" altLang="ko-K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endParaRPr lang="en-US" sz="4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E0522E25-C391-4EF0-BFA6-CFD484869B7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0B8AF15-330B-45B6-A7AB-24DD15EC49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4" b="93603" l="5364" r="88889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  <a14:foregroundMark x1="86973" y1="25589" x2="86973" y2="25589"/>
                        <a14:foregroundMark x1="89655" y1="51515" x2="89655" y2="51515"/>
                        <a14:foregroundMark x1="85824" y1="17845" x2="88889" y2="82492"/>
                        <a14:foregroundMark x1="86973" y1="11448" x2="87739" y2="27946"/>
                        <a14:foregroundMark x1="86973" y1="8081" x2="86973" y2="11448"/>
                        <a14:foregroundMark x1="85824" y1="4714" x2="85824" y2="4714"/>
                        <a14:backgroundMark x1="27586" y1="39731" x2="52490" y2="39731"/>
                        <a14:backgroundMark x1="33333" y1="44781" x2="53640" y2="464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6045" y="2294311"/>
            <a:ext cx="1994302" cy="22693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4171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1370">
        <p159:morph option="byWord"/>
      </p:transition>
    </mc:Choice>
    <mc:Fallback xmlns="">
      <p:transition spd="slow" advTm="113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  <p:bldP spid="20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3483334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ch</a:t>
            </a:r>
            <a:r>
              <a:rPr lang="en-US" sz="8000" dirty="0" err="1">
                <a:solidFill>
                  <a:srgbClr val="6CB077"/>
                </a:solidFill>
              </a:rPr>
              <a:t>oe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147307" y="2270290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ㅊ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561280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706759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3852238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4997717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143196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288675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434154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579633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F9F6915-F4AA-408C-B550-1E37293DB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4276" l="6130" r="89272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1215" y="2373027"/>
            <a:ext cx="2028786" cy="2308619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8434154" y="642114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F9894E-3FB5-466E-90AA-B86B9573FC16}"/>
              </a:ext>
            </a:extLst>
          </p:cNvPr>
          <p:cNvGrpSpPr/>
          <p:nvPr/>
        </p:nvGrpSpPr>
        <p:grpSpPr>
          <a:xfrm>
            <a:off x="9051917" y="5052986"/>
            <a:ext cx="5067311" cy="1200329"/>
            <a:chOff x="7924800" y="5646643"/>
            <a:chExt cx="5067311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A70289-6ABD-466C-A890-D7AB2F6112E4}"/>
                </a:ext>
              </a:extLst>
            </p:cNvPr>
            <p:cNvSpPr txBox="1"/>
            <p:nvPr/>
          </p:nvSpPr>
          <p:spPr>
            <a:xfrm>
              <a:off x="7924800" y="5646643"/>
              <a:ext cx="50673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최고</a:t>
              </a:r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" name="Picture 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FE2046-A93F-499C-8993-F919C2F6A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6913" y="5874488"/>
              <a:ext cx="1171864" cy="811624"/>
            </a:xfrm>
            <a:prstGeom prst="rect">
              <a:avLst/>
            </a:prstGeom>
          </p:spPr>
        </p:pic>
      </p:grp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83B0577B-8494-4E1D-93E7-90EB214614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AE29B1F-3EA2-43D1-AC59-643A2CA124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4" b="93603" l="5364" r="88889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  <a14:foregroundMark x1="86973" y1="25589" x2="86973" y2="25589"/>
                        <a14:foregroundMark x1="89655" y1="51515" x2="89655" y2="51515"/>
                        <a14:foregroundMark x1="85824" y1="17845" x2="88889" y2="82492"/>
                        <a14:foregroundMark x1="86973" y1="11448" x2="87739" y2="27946"/>
                        <a14:foregroundMark x1="86973" y1="8081" x2="86973" y2="11448"/>
                        <a14:foregroundMark x1="85824" y1="4714" x2="85824" y2="4714"/>
                        <a14:backgroundMark x1="27586" y1="39731" x2="52490" y2="39731"/>
                        <a14:backgroundMark x1="33333" y1="44781" x2="53640" y2="464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7307" y="2490273"/>
            <a:ext cx="1994302" cy="22693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5044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6727">
        <p159:morph option="byWord"/>
      </p:transition>
    </mc:Choice>
    <mc:Fallback xmlns="">
      <p:transition spd="slow" advTm="167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ㅚ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3483334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h</a:t>
            </a:r>
            <a:r>
              <a:rPr lang="en-US" sz="8000" dirty="0">
                <a:solidFill>
                  <a:srgbClr val="6CB077"/>
                </a:solidFill>
              </a:rPr>
              <a:t>oe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147307" y="2270290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ㅎ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561280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706759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3852238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4997717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143196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288675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434154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579633" y="642114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F9F6915-F4AA-408C-B550-1E37293DB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4276" l="6130" r="89272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0312" y="2490272"/>
            <a:ext cx="1994303" cy="226937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EB375ED-DA95-4B00-930F-EC3FD934D6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4" b="93603" l="5364" r="88889">
                        <a14:foregroundMark x1="85824" y1="48485" x2="85824" y2="48485"/>
                        <a14:foregroundMark x1="6513" y1="68687" x2="6513" y2="68687"/>
                        <a14:foregroundMark x1="89272" y1="94276" x2="89272" y2="94276"/>
                        <a14:foregroundMark x1="86973" y1="25589" x2="86973" y2="25589"/>
                        <a14:foregroundMark x1="89655" y1="51515" x2="89655" y2="51515"/>
                        <a14:foregroundMark x1="85824" y1="17845" x2="88889" y2="82492"/>
                        <a14:foregroundMark x1="86973" y1="11448" x2="87739" y2="27946"/>
                        <a14:foregroundMark x1="86973" y1="8081" x2="86973" y2="11448"/>
                        <a14:foregroundMark x1="85824" y1="4714" x2="85824" y2="4714"/>
                        <a14:backgroundMark x1="27586" y1="39731" x2="52490" y2="39731"/>
                        <a14:backgroundMark x1="33333" y1="44781" x2="53640" y2="464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6045" y="2563324"/>
            <a:ext cx="1994302" cy="2269378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9579633" y="642114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ㅎ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3031740-3297-4EE3-BCAD-354F5D0D01A8}"/>
              </a:ext>
            </a:extLst>
          </p:cNvPr>
          <p:cNvGrpSpPr/>
          <p:nvPr/>
        </p:nvGrpSpPr>
        <p:grpSpPr>
          <a:xfrm>
            <a:off x="9579633" y="5015557"/>
            <a:ext cx="5067311" cy="1200329"/>
            <a:chOff x="7924800" y="5646643"/>
            <a:chExt cx="5067311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A70289-6ABD-466C-A890-D7AB2F6112E4}"/>
                </a:ext>
              </a:extLst>
            </p:cNvPr>
            <p:cNvSpPr txBox="1"/>
            <p:nvPr/>
          </p:nvSpPr>
          <p:spPr>
            <a:xfrm>
              <a:off x="7924800" y="5646643"/>
              <a:ext cx="50673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교회</a:t>
              </a:r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5" name="Picture 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5C80984-54C0-44DC-80B8-02D88DB58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6380" y="5789142"/>
              <a:ext cx="927643" cy="915329"/>
            </a:xfrm>
            <a:prstGeom prst="rect">
              <a:avLst/>
            </a:prstGeom>
          </p:spPr>
        </p:pic>
      </p:grp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58AE1259-B258-4169-9570-ADE26C2E514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4591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622">
        <p159:morph option="byWord"/>
      </p:transition>
    </mc:Choice>
    <mc:Fallback xmlns="">
      <p:transition spd="slow" advTm="96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379370" y="3805991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피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568992" y="3805991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자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food&#10;&#10;Description automatically generated">
            <a:extLst>
              <a:ext uri="{FF2B5EF4-FFF2-40B4-BE49-F238E27FC236}">
                <a16:creationId xmlns:a16="http://schemas.microsoft.com/office/drawing/2014/main" id="{CD83C67C-E90B-4094-8352-9D0CA7A15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271" y="673767"/>
            <a:ext cx="3435458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31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D01B73-4B5C-4358-8EC6-7A8EDACB5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7991" y="0"/>
            <a:ext cx="4492218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44982" y="171047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889665" y="284627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339862" y="483979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3964040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117928" y="154715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>
                <a:solidFill>
                  <a:srgbClr val="FF0000"/>
                </a:solidFill>
              </a:rPr>
              <a:t>ㅍ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09832" y="276617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피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34414" y="157360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293130" y="153825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ㅈ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380139" y="157729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686362" y="276617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자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070609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545161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22D72CC-0C31-474C-BA83-171DA9FE21B4}"/>
              </a:ext>
            </a:extLst>
          </p:cNvPr>
          <p:cNvSpPr/>
          <p:nvPr/>
        </p:nvSpPr>
        <p:spPr>
          <a:xfrm>
            <a:off x="6492956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ECCD5CE-8D9A-4E2F-AC60-11659CAE5C08}"/>
              </a:ext>
            </a:extLst>
          </p:cNvPr>
          <p:cNvSpPr/>
          <p:nvPr/>
        </p:nvSpPr>
        <p:spPr>
          <a:xfrm>
            <a:off x="7482488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27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3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 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3" name="Picture 22" descr="A close up of a kiwi&#10;&#10;Description automatically generated">
            <a:extLst>
              <a:ext uri="{FF2B5EF4-FFF2-40B4-BE49-F238E27FC236}">
                <a16:creationId xmlns:a16="http://schemas.microsoft.com/office/drawing/2014/main" id="{BE605F3F-AD82-47F1-84B1-E1DC8D1F4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477" y="5142631"/>
            <a:ext cx="1395170" cy="1040312"/>
          </a:xfrm>
          <a:prstGeom prst="rect">
            <a:avLst/>
          </a:prstGeom>
        </p:spPr>
      </p:pic>
      <p:pic>
        <p:nvPicPr>
          <p:cNvPr id="24" name="Picture 23" descr="A piece of bread&#10;&#10;Description automatically generated">
            <a:extLst>
              <a:ext uri="{FF2B5EF4-FFF2-40B4-BE49-F238E27FC236}">
                <a16:creationId xmlns:a16="http://schemas.microsoft.com/office/drawing/2014/main" id="{4F4496E1-EC88-4C6F-A717-5FDA6540A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23" y="5187785"/>
            <a:ext cx="1608876" cy="95000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5312735A-4DAC-4026-B6E3-2663640B0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084" y="5102047"/>
            <a:ext cx="807334" cy="846804"/>
          </a:xfrm>
          <a:prstGeom prst="rect">
            <a:avLst/>
          </a:prstGeom>
        </p:spPr>
      </p:pic>
      <p:pic>
        <p:nvPicPr>
          <p:cNvPr id="27" name="Picture 26" descr="A cup of coffee on a table&#10;&#10;Description automatically generated">
            <a:extLst>
              <a:ext uri="{FF2B5EF4-FFF2-40B4-BE49-F238E27FC236}">
                <a16:creationId xmlns:a16="http://schemas.microsoft.com/office/drawing/2014/main" id="{BA9F7F76-D4FA-44AA-8C7C-AB1C203CBC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111" y="5004410"/>
            <a:ext cx="1761366" cy="1322042"/>
          </a:xfrm>
          <a:prstGeom prst="rect">
            <a:avLst/>
          </a:prstGeom>
        </p:spPr>
      </p:pic>
      <p:pic>
        <p:nvPicPr>
          <p:cNvPr id="36" name="Picture 35" descr="A picture containing light&#10;&#10;Description automatically generated">
            <a:extLst>
              <a:ext uri="{FF2B5EF4-FFF2-40B4-BE49-F238E27FC236}">
                <a16:creationId xmlns:a16="http://schemas.microsoft.com/office/drawing/2014/main" id="{57ADD1C1-7FDE-410F-8D63-A061C2E89D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744" y="5102047"/>
            <a:ext cx="882437" cy="1006416"/>
          </a:xfrm>
          <a:prstGeom prst="rect">
            <a:avLst/>
          </a:prstGeom>
        </p:spPr>
      </p:pic>
      <p:pic>
        <p:nvPicPr>
          <p:cNvPr id="37" name="Picture 36" descr="A close up of a handcart&#10;&#10;Description automatically generated">
            <a:extLst>
              <a:ext uri="{FF2B5EF4-FFF2-40B4-BE49-F238E27FC236}">
                <a16:creationId xmlns:a16="http://schemas.microsoft.com/office/drawing/2014/main" id="{77DC6400-8B9E-4B78-8135-A620DA41EC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88" y="5205299"/>
            <a:ext cx="1128192" cy="922377"/>
          </a:xfrm>
          <a:prstGeom prst="rect">
            <a:avLst/>
          </a:prstGeom>
        </p:spPr>
      </p:pic>
      <p:pic>
        <p:nvPicPr>
          <p:cNvPr id="40" name="Picture 39" descr="A close up of a sign&#10;&#10;Description automatically generated">
            <a:extLst>
              <a:ext uri="{FF2B5EF4-FFF2-40B4-BE49-F238E27FC236}">
                <a16:creationId xmlns:a16="http://schemas.microsoft.com/office/drawing/2014/main" id="{F8B6C3C7-CFEE-40A5-B808-9EB0432D63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944" y="5205299"/>
            <a:ext cx="1158675" cy="872133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2004107" y="384178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카드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92078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카트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4483884" y="358440"/>
            <a:ext cx="276978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48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머리카락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537514" y="1394356"/>
            <a:ext cx="111697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초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8036129" y="366547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키위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010237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커피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7253669" y="139435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코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9968787" y="133382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쿠키</a:t>
            </a:r>
          </a:p>
        </p:txBody>
      </p:sp>
    </p:spTree>
    <p:extLst>
      <p:ext uri="{BB962C8B-B14F-4D97-AF65-F5344CB8AC3E}">
        <p14:creationId xmlns:p14="http://schemas.microsoft.com/office/powerpoint/2010/main" val="2028555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0.07083 -0.54213 " pathEditMode="relative" rAng="0" ptsTypes="AA">
                                      <p:cBhvr>
                                        <p:cTn id="3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-2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0.13997 -0.53959 " pathEditMode="relative" rAng="0" ptsTypes="AA">
                                      <p:cBhvr>
                                        <p:cTn id="3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2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0.42356 -0.69305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72" y="-3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41354 -0.56273 " pathEditMode="relative" rAng="0" ptsTypes="AA">
                                      <p:cBhvr>
                                        <p:cTn id="4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77" y="-2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0.05364 -0.53033 " pathEditMode="relative" rAng="0" ptsTypes="AA">
                                      <p:cBhvr>
                                        <p:cTn id="4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2" y="-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11111E-6 L -0.24127 -0.69537 " pathEditMode="relative" rAng="0" ptsTypes="AA">
                                      <p:cBhvr>
                                        <p:cTn id="5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0" y="-3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63632 -0.68981 " pathEditMode="relative" rAng="0" ptsTypes="AA">
                                      <p:cBhvr>
                                        <p:cTn id="5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23" y="-3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18" grpId="0" animBg="1"/>
      <p:bldP spid="44" grpId="0" animBg="1"/>
      <p:bldP spid="59" grpId="0" animBg="1"/>
      <p:bldP spid="38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245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clipart-library.com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clipartstation.com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pixbay.com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PPT </a:t>
            </a:r>
            <a:r>
              <a:rPr lang="ko-KR" altLang="en-US" sz="2400" dirty="0"/>
              <a:t>도움</a:t>
            </a: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866EE3-6EEA-43DB-8708-BAEBB02FE9FF}"/>
              </a:ext>
            </a:extLst>
          </p:cNvPr>
          <p:cNvSpPr/>
          <p:nvPr/>
        </p:nvSpPr>
        <p:spPr>
          <a:xfrm>
            <a:off x="5409015" y="3120877"/>
            <a:ext cx="6133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퍼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https://www.youtube.com/watch?v=doFWfeJjoNY&amp;t=7s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B75AB0-6829-434E-B793-F784425E5C98}"/>
              </a:ext>
            </a:extLst>
          </p:cNvPr>
          <p:cNvSpPr/>
          <p:nvPr/>
        </p:nvSpPr>
        <p:spPr>
          <a:xfrm>
            <a:off x="5409015" y="4575658"/>
            <a:ext cx="5219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피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https://www.youtube.com/watch?v=Hf8PSAa0kxQ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DDDF8C-B4D8-4AD1-842F-057ED01151E3}"/>
              </a:ext>
            </a:extLst>
          </p:cNvPr>
          <p:cNvSpPr/>
          <p:nvPr/>
        </p:nvSpPr>
        <p:spPr>
          <a:xfrm>
            <a:off x="5409015" y="4081398"/>
            <a:ext cx="5068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푸 </a:t>
            </a:r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https://www.youtube.com/watch?v=y9jqqi1ef7A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0EC539-1A47-4CA0-AEC0-8F757998F1BD}"/>
              </a:ext>
            </a:extLst>
          </p:cNvPr>
          <p:cNvSpPr txBox="1"/>
          <p:nvPr/>
        </p:nvSpPr>
        <p:spPr>
          <a:xfrm>
            <a:off x="5409015" y="3601676"/>
            <a:ext cx="6227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포  </a:t>
            </a:r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https://www.youtube.com/watch?v=D8veEF8LFyI</a:t>
            </a:r>
            <a:r>
              <a:rPr lang="ko-KR" altLang="en-US" dirty="0"/>
              <a:t>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ㅍ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575063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ㅍ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EFD5D7C-B94B-4A2B-9998-7643CC7A3413}"/>
              </a:ext>
            </a:extLst>
          </p:cNvPr>
          <p:cNvSpPr/>
          <p:nvPr/>
        </p:nvSpPr>
        <p:spPr>
          <a:xfrm>
            <a:off x="802105" y="1796534"/>
            <a:ext cx="8618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455358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https://quizlet.com/_8gs4xa?x=1qqt&amp;i=2tig8t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34E936-6EB9-4B47-AA23-98447DD2AAC2}"/>
              </a:ext>
            </a:extLst>
          </p:cNvPr>
          <p:cNvSpPr/>
          <p:nvPr/>
        </p:nvSpPr>
        <p:spPr>
          <a:xfrm>
            <a:off x="554454" y="4245055"/>
            <a:ext cx="116375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https://quizizz.com/admin/quiz/5ef8f8bcc08353001bd2e160/unit-%EC%9E%90%EC%9D%8C-%E3%85%8D-%EC%9D%B4-%EB%93%A4%EC%96%B4%EA%B0%84-%EA%B8%80%EC%9E%90%EB%A5%BC-%EB%B0%B0%EC%9B%8C%EC%9A%94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close up of a handcart&#10;&#10;Description automatically generated">
            <a:extLst>
              <a:ext uri="{FF2B5EF4-FFF2-40B4-BE49-F238E27FC236}">
                <a16:creationId xmlns:a16="http://schemas.microsoft.com/office/drawing/2014/main" id="{77DC6400-8B9E-4B78-8135-A620DA41E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044" y="5211296"/>
            <a:ext cx="1128192" cy="922377"/>
          </a:xfrm>
          <a:prstGeom prst="rect">
            <a:avLst/>
          </a:prstGeom>
        </p:spPr>
      </p:pic>
      <p:pic>
        <p:nvPicPr>
          <p:cNvPr id="4" name="Picture 3" descr="A close up of a guitar&#10;&#10;Description automatically generated">
            <a:extLst>
              <a:ext uri="{FF2B5EF4-FFF2-40B4-BE49-F238E27FC236}">
                <a16:creationId xmlns:a16="http://schemas.microsoft.com/office/drawing/2014/main" id="{D435A1EE-C7A3-4286-B785-8FB2BF7BD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314" y="5142631"/>
            <a:ext cx="1302847" cy="827308"/>
          </a:xfrm>
          <a:prstGeom prst="rect">
            <a:avLst/>
          </a:prstGeom>
        </p:spPr>
      </p:pic>
      <p:pic>
        <p:nvPicPr>
          <p:cNvPr id="6" name="Picture 5" descr="A picture containing furniture, table&#10;&#10;Description automatically generated">
            <a:extLst>
              <a:ext uri="{FF2B5EF4-FFF2-40B4-BE49-F238E27FC236}">
                <a16:creationId xmlns:a16="http://schemas.microsoft.com/office/drawing/2014/main" id="{A222B6C9-1989-434C-BAC5-BF240F69F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557" y="5211295"/>
            <a:ext cx="986136" cy="922377"/>
          </a:xfrm>
          <a:prstGeom prst="rect">
            <a:avLst/>
          </a:prstGeom>
        </p:spPr>
      </p:pic>
      <p:pic>
        <p:nvPicPr>
          <p:cNvPr id="8" name="Picture 7" descr="A picture containing animal, bird, swan&#10;&#10;Description automatically generated">
            <a:extLst>
              <a:ext uri="{FF2B5EF4-FFF2-40B4-BE49-F238E27FC236}">
                <a16:creationId xmlns:a16="http://schemas.microsoft.com/office/drawing/2014/main" id="{DE85FFAE-0378-462C-861B-7251312BA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016" y="5173981"/>
            <a:ext cx="647925" cy="910423"/>
          </a:xfrm>
          <a:prstGeom prst="rect">
            <a:avLst/>
          </a:prstGeom>
        </p:spPr>
      </p:pic>
      <p:pic>
        <p:nvPicPr>
          <p:cNvPr id="10" name="Picture 9" descr="A picture containing animal, small, sitting, brown&#10;&#10;Description automatically generated">
            <a:extLst>
              <a:ext uri="{FF2B5EF4-FFF2-40B4-BE49-F238E27FC236}">
                <a16:creationId xmlns:a16="http://schemas.microsoft.com/office/drawing/2014/main" id="{9DBBC70A-5D98-4F9A-ADCB-C77780D5D8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019" y="5299813"/>
            <a:ext cx="705590" cy="796545"/>
          </a:xfrm>
          <a:prstGeom prst="rect">
            <a:avLst/>
          </a:prstGeom>
        </p:spPr>
      </p:pic>
      <p:pic>
        <p:nvPicPr>
          <p:cNvPr id="12" name="Picture 11" descr="A close up of a tomato&#10;&#10;Description automatically generated">
            <a:extLst>
              <a:ext uri="{FF2B5EF4-FFF2-40B4-BE49-F238E27FC236}">
                <a16:creationId xmlns:a16="http://schemas.microsoft.com/office/drawing/2014/main" id="{B88E25FB-0D62-4240-B7CC-681E5CF46D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05" y="5299813"/>
            <a:ext cx="821851" cy="803231"/>
          </a:xfrm>
          <a:prstGeom prst="rect">
            <a:avLst/>
          </a:prstGeom>
        </p:spPr>
      </p:pic>
      <p:pic>
        <p:nvPicPr>
          <p:cNvPr id="14" name="Picture 13" descr="A picture containing table, sitting, dark, light&#10;&#10;Description automatically generated">
            <a:extLst>
              <a:ext uri="{FF2B5EF4-FFF2-40B4-BE49-F238E27FC236}">
                <a16:creationId xmlns:a16="http://schemas.microsoft.com/office/drawing/2014/main" id="{2FAEBD65-3FE8-456D-877F-B8E0104806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05" y="5275715"/>
            <a:ext cx="986137" cy="882593"/>
          </a:xfrm>
          <a:prstGeom prst="rect">
            <a:avLst/>
          </a:prstGeom>
        </p:spPr>
      </p:pic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 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2004107" y="384178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기타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92078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타조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4674279" y="29759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토끼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19415" y="1406859"/>
            <a:ext cx="332530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토마토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326445" y="297593"/>
            <a:ext cx="311597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010237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탁구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9829929" y="133790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카트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4114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33333E-6 L 0.25157 -0.55439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78" y="-2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0.68216 -0.72245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3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0 L 0.35963 -0.56667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82" y="-2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10196 -0.71968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1" y="-3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0.16068 -0.54444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4" y="-2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81481E-6 L -0.53386 -0.68079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3" y="-3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0.77669 -0.52639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41" y="-2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18" grpId="0" animBg="1"/>
      <p:bldP spid="44" grpId="0" animBg="1"/>
      <p:bldP spid="3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1.4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3|1.7|0.9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1.1|1.1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0.8|0.2|1.3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8|1.9|0.9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|1.2|1.3|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9|1.2|1.1|2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1|0.9|1|3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9|1.2|0.9|2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9627</TotalTime>
  <Words>2624</Words>
  <Application>Microsoft Office PowerPoint</Application>
  <PresentationFormat>Widescreen</PresentationFormat>
  <Paragraphs>1249</Paragraphs>
  <Slides>81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8" baseType="lpstr">
      <vt:lpstr>1HoonMakdaeyunpil R</vt:lpstr>
      <vt:lpstr>맑은 고딕</vt:lpstr>
      <vt:lpstr>맑은 고딕</vt:lpstr>
      <vt:lpstr>Arial</vt:lpstr>
      <vt:lpstr>Calibri</vt:lpstr>
      <vt:lpstr>Calibri Light</vt:lpstr>
      <vt:lpstr>Office Theme</vt:lpstr>
      <vt:lpstr>    고학년을 위한 한국어 기초    Unit 14_자음 “ㅍ”이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Unit 10_자음 “ㅈ＂이 들어간 글자를 배워요   +</dc:title>
  <dc:creator>somee whang</dc:creator>
  <cp:lastModifiedBy>Hyunkyu Yi</cp:lastModifiedBy>
  <cp:revision>299</cp:revision>
  <dcterms:created xsi:type="dcterms:W3CDTF">2020-05-23T02:12:59Z</dcterms:created>
  <dcterms:modified xsi:type="dcterms:W3CDTF">2020-06-30T02:39:43Z</dcterms:modified>
</cp:coreProperties>
</file>